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4"/>
  </p:notesMasterIdLst>
  <p:sldIdLst>
    <p:sldId id="374" r:id="rId2"/>
    <p:sldId id="486" r:id="rId3"/>
    <p:sldId id="488" r:id="rId4"/>
    <p:sldId id="490" r:id="rId5"/>
    <p:sldId id="491" r:id="rId6"/>
    <p:sldId id="489" r:id="rId7"/>
    <p:sldId id="493" r:id="rId8"/>
    <p:sldId id="494" r:id="rId9"/>
    <p:sldId id="495" r:id="rId10"/>
    <p:sldId id="477" r:id="rId11"/>
    <p:sldId id="478" r:id="rId12"/>
    <p:sldId id="479" r:id="rId13"/>
    <p:sldId id="481" r:id="rId14"/>
    <p:sldId id="482" r:id="rId15"/>
    <p:sldId id="483" r:id="rId16"/>
    <p:sldId id="484" r:id="rId17"/>
    <p:sldId id="485" r:id="rId18"/>
    <p:sldId id="524" r:id="rId19"/>
    <p:sldId id="525" r:id="rId20"/>
    <p:sldId id="496" r:id="rId21"/>
    <p:sldId id="497" r:id="rId22"/>
    <p:sldId id="498" r:id="rId23"/>
    <p:sldId id="499" r:id="rId24"/>
    <p:sldId id="501" r:id="rId25"/>
    <p:sldId id="502" r:id="rId26"/>
    <p:sldId id="258" r:id="rId27"/>
    <p:sldId id="384" r:id="rId28"/>
    <p:sldId id="265" r:id="rId29"/>
    <p:sldId id="266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504" r:id="rId39"/>
    <p:sldId id="423" r:id="rId40"/>
    <p:sldId id="465" r:id="rId41"/>
    <p:sldId id="505" r:id="rId42"/>
    <p:sldId id="506" r:id="rId43"/>
    <p:sldId id="507" r:id="rId44"/>
    <p:sldId id="466" r:id="rId45"/>
    <p:sldId id="467" r:id="rId46"/>
    <p:sldId id="508" r:id="rId47"/>
    <p:sldId id="472" r:id="rId48"/>
    <p:sldId id="509" r:id="rId49"/>
    <p:sldId id="513" r:id="rId50"/>
    <p:sldId id="514" r:id="rId51"/>
    <p:sldId id="515" r:id="rId52"/>
    <p:sldId id="516" r:id="rId53"/>
    <p:sldId id="475" r:id="rId54"/>
    <p:sldId id="517" r:id="rId55"/>
    <p:sldId id="522" r:id="rId56"/>
    <p:sldId id="523" r:id="rId57"/>
    <p:sldId id="518" r:id="rId58"/>
    <p:sldId id="519" r:id="rId59"/>
    <p:sldId id="520" r:id="rId60"/>
    <p:sldId id="521" r:id="rId61"/>
    <p:sldId id="474" r:id="rId62"/>
    <p:sldId id="359" r:id="rId63"/>
  </p:sldIdLst>
  <p:sldSz cx="9144000" cy="6858000" type="screen4x3"/>
  <p:notesSz cx="6858000" cy="9144000"/>
  <p:embeddedFontLst>
    <p:embeddedFont>
      <p:font typeface="Mathematica1" pitchFamily="2" charset="2"/>
      <p:regular r:id="rId65"/>
      <p:bold r:id="rId66"/>
    </p:embeddedFont>
    <p:embeddedFont>
      <p:font typeface="Cambria Math" pitchFamily="18" charset="0"/>
      <p:regular r:id="rId67"/>
    </p:embeddedFont>
    <p:embeddedFont>
      <p:font typeface="Calibri" pitchFamily="34" charset="0"/>
      <p:regular r:id="rId68"/>
      <p:bold r:id="rId69"/>
      <p:italic r:id="rId70"/>
      <p:boldItalic r:id="rId7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7B7"/>
    <a:srgbClr val="663300"/>
    <a:srgbClr val="003300"/>
    <a:srgbClr val="000066"/>
    <a:srgbClr val="A50021"/>
    <a:srgbClr val="FF1515"/>
    <a:srgbClr val="800080"/>
    <a:srgbClr val="80FFFF"/>
    <a:srgbClr val="008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6" autoAdjust="0"/>
    <p:restoredTop sz="94660"/>
  </p:normalViewPr>
  <p:slideViewPr>
    <p:cSldViewPr showGuides="1">
      <p:cViewPr varScale="1">
        <p:scale>
          <a:sx n="128" d="100"/>
          <a:sy n="128" d="100"/>
        </p:scale>
        <p:origin x="-3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FECAF-4177-4A7F-A050-1C0D5484E7D5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C5C4B-78B2-49E8-AE22-CA6DCF76A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1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00.png"/><Relationship Id="rId7" Type="http://schemas.openxmlformats.org/officeDocument/2006/relationships/image" Target="../media/image7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96975"/>
            <a:ext cx="9144000" cy="1470025"/>
          </a:xfrm>
        </p:spPr>
        <p:txBody>
          <a:bodyPr/>
          <a:lstStyle/>
          <a:p>
            <a:r>
              <a:rPr lang="en-US" dirty="0"/>
              <a:t>Physics and </a:t>
            </a:r>
            <a:r>
              <a:rPr lang="en-US" dirty="0" smtClean="0"/>
              <a:t>geometry of networks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90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cs typeface="Times New Roman" pitchFamily="18" charset="0"/>
              </a:rPr>
              <a:t>Dmitri Krioukov</a:t>
            </a:r>
            <a:r>
              <a:rPr lang="en-US" sz="1800" b="1" dirty="0" smtClean="0">
                <a:cs typeface="Times New Roman" pitchFamily="18" charset="0"/>
              </a:rPr>
              <a:t/>
            </a:r>
            <a:br>
              <a:rPr lang="en-US" sz="1800" b="1" dirty="0" smtClean="0">
                <a:cs typeface="Times New Roman" pitchFamily="18" charset="0"/>
              </a:rPr>
            </a:br>
            <a:r>
              <a:rPr lang="en-US" sz="1800" dirty="0" smtClean="0">
                <a:cs typeface="Times New Roman" pitchFamily="18" charset="0"/>
              </a:rPr>
              <a:t>UCSD/CAIDA</a:t>
            </a:r>
            <a:r>
              <a:rPr lang="en-US" sz="1800" b="1" dirty="0">
                <a:cs typeface="Times New Roman" pitchFamily="18" charset="0"/>
              </a:rPr>
              <a:t/>
            </a:r>
            <a:br>
              <a:rPr lang="en-US" sz="1800" b="1" dirty="0">
                <a:cs typeface="Times New Roman" pitchFamily="18" charset="0"/>
              </a:rPr>
            </a:br>
            <a:r>
              <a:rPr lang="en-US" sz="2000"/>
              <a:t/>
            </a:r>
            <a:br>
              <a:rPr lang="en-US" sz="2000"/>
            </a:br>
            <a:r>
              <a:rPr lang="en-US" sz="2000" i="1" smtClean="0"/>
              <a:t>Northeastern </a:t>
            </a:r>
            <a:r>
              <a:rPr lang="en-US" sz="2000" i="1" dirty="0" smtClean="0"/>
              <a:t>University, February 2013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5658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355011" y="4248890"/>
            <a:ext cx="3951066" cy="1703871"/>
          </a:xfrm>
          <a:custGeom>
            <a:avLst/>
            <a:gdLst/>
            <a:ahLst/>
            <a:cxnLst/>
            <a:rect l="l" t="t" r="r" b="b"/>
            <a:pathLst>
              <a:path w="2812627" h="1272450">
                <a:moveTo>
                  <a:pt x="84788" y="687673"/>
                </a:moveTo>
                <a:lnTo>
                  <a:pt x="80124" y="694865"/>
                </a:lnTo>
                <a:cubicBezTo>
                  <a:pt x="80865" y="693402"/>
                  <a:pt x="85062" y="687154"/>
                  <a:pt x="84788" y="687673"/>
                </a:cubicBezTo>
                <a:close/>
                <a:moveTo>
                  <a:pt x="2187218" y="0"/>
                </a:moveTo>
                <a:cubicBezTo>
                  <a:pt x="2197758" y="14027"/>
                  <a:pt x="2204017" y="31374"/>
                  <a:pt x="2216368" y="43725"/>
                </a:cubicBezTo>
                <a:cubicBezTo>
                  <a:pt x="2267168" y="94525"/>
                  <a:pt x="2229068" y="5625"/>
                  <a:pt x="2254468" y="81825"/>
                </a:cubicBezTo>
                <a:cubicBezTo>
                  <a:pt x="2326292" y="105766"/>
                  <a:pt x="2237760" y="73471"/>
                  <a:pt x="2311618" y="110400"/>
                </a:cubicBezTo>
                <a:cubicBezTo>
                  <a:pt x="2320598" y="114890"/>
                  <a:pt x="2333093" y="112825"/>
                  <a:pt x="2340193" y="119925"/>
                </a:cubicBezTo>
                <a:cubicBezTo>
                  <a:pt x="2347293" y="127025"/>
                  <a:pt x="2342005" y="142072"/>
                  <a:pt x="2349718" y="148500"/>
                </a:cubicBezTo>
                <a:cubicBezTo>
                  <a:pt x="2433112" y="217995"/>
                  <a:pt x="2370940" y="114744"/>
                  <a:pt x="2416393" y="205650"/>
                </a:cubicBezTo>
                <a:cubicBezTo>
                  <a:pt x="2475594" y="245117"/>
                  <a:pt x="2414461" y="198472"/>
                  <a:pt x="2473543" y="272325"/>
                </a:cubicBezTo>
                <a:cubicBezTo>
                  <a:pt x="2535596" y="349891"/>
                  <a:pt x="2512708" y="286109"/>
                  <a:pt x="2530693" y="358050"/>
                </a:cubicBezTo>
                <a:cubicBezTo>
                  <a:pt x="2540218" y="364400"/>
                  <a:pt x="2551173" y="369005"/>
                  <a:pt x="2559268" y="377100"/>
                </a:cubicBezTo>
                <a:cubicBezTo>
                  <a:pt x="2596823" y="414655"/>
                  <a:pt x="2560015" y="398951"/>
                  <a:pt x="2597368" y="443775"/>
                </a:cubicBezTo>
                <a:cubicBezTo>
                  <a:pt x="2645239" y="501220"/>
                  <a:pt x="2612726" y="423175"/>
                  <a:pt x="2635468" y="491400"/>
                </a:cubicBezTo>
                <a:cubicBezTo>
                  <a:pt x="2644993" y="500925"/>
                  <a:pt x="2655277" y="509748"/>
                  <a:pt x="2664043" y="519975"/>
                </a:cubicBezTo>
                <a:cubicBezTo>
                  <a:pt x="2674374" y="532028"/>
                  <a:pt x="2683391" y="545157"/>
                  <a:pt x="2692618" y="558075"/>
                </a:cubicBezTo>
                <a:cubicBezTo>
                  <a:pt x="2699272" y="567390"/>
                  <a:pt x="2704339" y="577856"/>
                  <a:pt x="2711668" y="586650"/>
                </a:cubicBezTo>
                <a:cubicBezTo>
                  <a:pt x="2720292" y="596998"/>
                  <a:pt x="2732771" y="604017"/>
                  <a:pt x="2740243" y="615225"/>
                </a:cubicBezTo>
                <a:cubicBezTo>
                  <a:pt x="2771231" y="661706"/>
                  <a:pt x="2723855" y="627412"/>
                  <a:pt x="2768818" y="672375"/>
                </a:cubicBezTo>
                <a:cubicBezTo>
                  <a:pt x="2816273" y="719830"/>
                  <a:pt x="2801554" y="682654"/>
                  <a:pt x="2812627" y="717650"/>
                </a:cubicBezTo>
                <a:cubicBezTo>
                  <a:pt x="2799527" y="731128"/>
                  <a:pt x="2788981" y="731772"/>
                  <a:pt x="2768818" y="748575"/>
                </a:cubicBezTo>
                <a:cubicBezTo>
                  <a:pt x="2758470" y="757199"/>
                  <a:pt x="2751204" y="769320"/>
                  <a:pt x="2740243" y="777150"/>
                </a:cubicBezTo>
                <a:cubicBezTo>
                  <a:pt x="2728689" y="785403"/>
                  <a:pt x="2714471" y="789155"/>
                  <a:pt x="2702143" y="796200"/>
                </a:cubicBezTo>
                <a:cubicBezTo>
                  <a:pt x="2692204" y="801880"/>
                  <a:pt x="2683093" y="808900"/>
                  <a:pt x="2673568" y="815250"/>
                </a:cubicBezTo>
                <a:cubicBezTo>
                  <a:pt x="2667218" y="824775"/>
                  <a:pt x="2663457" y="836674"/>
                  <a:pt x="2654518" y="843825"/>
                </a:cubicBezTo>
                <a:cubicBezTo>
                  <a:pt x="2646678" y="850097"/>
                  <a:pt x="2634923" y="848860"/>
                  <a:pt x="2625943" y="853350"/>
                </a:cubicBezTo>
                <a:cubicBezTo>
                  <a:pt x="2615704" y="858470"/>
                  <a:pt x="2606162" y="865071"/>
                  <a:pt x="2597368" y="872400"/>
                </a:cubicBezTo>
                <a:cubicBezTo>
                  <a:pt x="2587020" y="881024"/>
                  <a:pt x="2579141" y="892351"/>
                  <a:pt x="2568793" y="900975"/>
                </a:cubicBezTo>
                <a:cubicBezTo>
                  <a:pt x="2544174" y="921491"/>
                  <a:pt x="2540282" y="920004"/>
                  <a:pt x="2511643" y="929550"/>
                </a:cubicBezTo>
                <a:cubicBezTo>
                  <a:pt x="2505293" y="939075"/>
                  <a:pt x="2501208" y="950587"/>
                  <a:pt x="2492593" y="958125"/>
                </a:cubicBezTo>
                <a:cubicBezTo>
                  <a:pt x="2475363" y="973202"/>
                  <a:pt x="2435443" y="996225"/>
                  <a:pt x="2435443" y="996225"/>
                </a:cubicBezTo>
                <a:cubicBezTo>
                  <a:pt x="2429093" y="1005750"/>
                  <a:pt x="2425187" y="1017471"/>
                  <a:pt x="2416393" y="1024800"/>
                </a:cubicBezTo>
                <a:cubicBezTo>
                  <a:pt x="2405485" y="1033890"/>
                  <a:pt x="2390621" y="1036805"/>
                  <a:pt x="2378293" y="1043850"/>
                </a:cubicBezTo>
                <a:cubicBezTo>
                  <a:pt x="2368354" y="1049530"/>
                  <a:pt x="2359033" y="1056246"/>
                  <a:pt x="2349718" y="1062900"/>
                </a:cubicBezTo>
                <a:cubicBezTo>
                  <a:pt x="2307407" y="1093122"/>
                  <a:pt x="2324261" y="1089223"/>
                  <a:pt x="2283043" y="1101000"/>
                </a:cubicBezTo>
                <a:cubicBezTo>
                  <a:pt x="2182276" y="1129790"/>
                  <a:pt x="2323606" y="1084304"/>
                  <a:pt x="2187793" y="1129575"/>
                </a:cubicBezTo>
                <a:cubicBezTo>
                  <a:pt x="2178268" y="1132750"/>
                  <a:pt x="2167572" y="1133531"/>
                  <a:pt x="2159218" y="1139100"/>
                </a:cubicBezTo>
                <a:cubicBezTo>
                  <a:pt x="2149693" y="1145450"/>
                  <a:pt x="2141362" y="1154130"/>
                  <a:pt x="2130643" y="1158150"/>
                </a:cubicBezTo>
                <a:cubicBezTo>
                  <a:pt x="2112685" y="1164884"/>
                  <a:pt x="2027375" y="1175361"/>
                  <a:pt x="2016343" y="1177200"/>
                </a:cubicBezTo>
                <a:cubicBezTo>
                  <a:pt x="2000374" y="1179862"/>
                  <a:pt x="1984745" y="1184435"/>
                  <a:pt x="1968718" y="1186725"/>
                </a:cubicBezTo>
                <a:cubicBezTo>
                  <a:pt x="1940256" y="1190791"/>
                  <a:pt x="1911492" y="1192450"/>
                  <a:pt x="1882993" y="1196250"/>
                </a:cubicBezTo>
                <a:cubicBezTo>
                  <a:pt x="1803289" y="1206877"/>
                  <a:pt x="1840144" y="1205432"/>
                  <a:pt x="1749643" y="1224825"/>
                </a:cubicBezTo>
                <a:cubicBezTo>
                  <a:pt x="1730759" y="1228872"/>
                  <a:pt x="1711581" y="1231413"/>
                  <a:pt x="1692493" y="1234350"/>
                </a:cubicBezTo>
                <a:cubicBezTo>
                  <a:pt x="1607493" y="1247427"/>
                  <a:pt x="1629307" y="1243006"/>
                  <a:pt x="1530568" y="1253400"/>
                </a:cubicBezTo>
                <a:cubicBezTo>
                  <a:pt x="1452340" y="1261635"/>
                  <a:pt x="1444046" y="1263025"/>
                  <a:pt x="1368643" y="1272450"/>
                </a:cubicBezTo>
                <a:cubicBezTo>
                  <a:pt x="1308318" y="1269275"/>
                  <a:pt x="1247828" y="1268394"/>
                  <a:pt x="1187668" y="1262925"/>
                </a:cubicBezTo>
                <a:cubicBezTo>
                  <a:pt x="1139749" y="1258569"/>
                  <a:pt x="1053640" y="1243762"/>
                  <a:pt x="997168" y="1234350"/>
                </a:cubicBezTo>
                <a:cubicBezTo>
                  <a:pt x="984468" y="1228000"/>
                  <a:pt x="972251" y="1220573"/>
                  <a:pt x="959068" y="1215300"/>
                </a:cubicBezTo>
                <a:cubicBezTo>
                  <a:pt x="910729" y="1195964"/>
                  <a:pt x="902122" y="1196291"/>
                  <a:pt x="854293" y="1186725"/>
                </a:cubicBezTo>
                <a:cubicBezTo>
                  <a:pt x="844768" y="1177200"/>
                  <a:pt x="837414" y="1164833"/>
                  <a:pt x="825718" y="1158150"/>
                </a:cubicBezTo>
                <a:cubicBezTo>
                  <a:pt x="817908" y="1153687"/>
                  <a:pt x="743571" y="1140076"/>
                  <a:pt x="739993" y="1139100"/>
                </a:cubicBezTo>
                <a:cubicBezTo>
                  <a:pt x="577077" y="1094668"/>
                  <a:pt x="753655" y="1143595"/>
                  <a:pt x="654268" y="1101000"/>
                </a:cubicBezTo>
                <a:cubicBezTo>
                  <a:pt x="642236" y="1095843"/>
                  <a:pt x="628947" y="1094315"/>
                  <a:pt x="616168" y="1091475"/>
                </a:cubicBezTo>
                <a:cubicBezTo>
                  <a:pt x="560065" y="1079008"/>
                  <a:pt x="558324" y="1080673"/>
                  <a:pt x="492343" y="1072425"/>
                </a:cubicBezTo>
                <a:cubicBezTo>
                  <a:pt x="457064" y="1060666"/>
                  <a:pt x="438945" y="1054945"/>
                  <a:pt x="430549" y="1052440"/>
                </a:cubicBezTo>
                <a:cubicBezTo>
                  <a:pt x="438760" y="1054497"/>
                  <a:pt x="447818" y="1054925"/>
                  <a:pt x="406618" y="1034325"/>
                </a:cubicBezTo>
                <a:cubicBezTo>
                  <a:pt x="397638" y="1029835"/>
                  <a:pt x="387271" y="1028755"/>
                  <a:pt x="378043" y="1024800"/>
                </a:cubicBezTo>
                <a:cubicBezTo>
                  <a:pt x="364992" y="1019207"/>
                  <a:pt x="352994" y="1011343"/>
                  <a:pt x="339943" y="1005750"/>
                </a:cubicBezTo>
                <a:cubicBezTo>
                  <a:pt x="330715" y="1001795"/>
                  <a:pt x="320596" y="1000180"/>
                  <a:pt x="311368" y="996225"/>
                </a:cubicBezTo>
                <a:cubicBezTo>
                  <a:pt x="298317" y="990632"/>
                  <a:pt x="286451" y="982448"/>
                  <a:pt x="273268" y="977175"/>
                </a:cubicBezTo>
                <a:cubicBezTo>
                  <a:pt x="254624" y="969717"/>
                  <a:pt x="235168" y="964475"/>
                  <a:pt x="216118" y="958125"/>
                </a:cubicBezTo>
                <a:cubicBezTo>
                  <a:pt x="206593" y="954950"/>
                  <a:pt x="197283" y="951035"/>
                  <a:pt x="187543" y="948600"/>
                </a:cubicBezTo>
                <a:cubicBezTo>
                  <a:pt x="178575" y="946358"/>
                  <a:pt x="132048" y="935761"/>
                  <a:pt x="120868" y="929550"/>
                </a:cubicBezTo>
                <a:cubicBezTo>
                  <a:pt x="100854" y="918431"/>
                  <a:pt x="82768" y="904150"/>
                  <a:pt x="63718" y="891450"/>
                </a:cubicBezTo>
                <a:lnTo>
                  <a:pt x="35143" y="872400"/>
                </a:lnTo>
                <a:cubicBezTo>
                  <a:pt x="28793" y="862875"/>
                  <a:pt x="25032" y="850976"/>
                  <a:pt x="16093" y="843825"/>
                </a:cubicBezTo>
                <a:cubicBezTo>
                  <a:pt x="11652" y="840272"/>
                  <a:pt x="5752" y="839475"/>
                  <a:pt x="0" y="838178"/>
                </a:cubicBezTo>
                <a:cubicBezTo>
                  <a:pt x="32251" y="774680"/>
                  <a:pt x="2330" y="856539"/>
                  <a:pt x="25618" y="786675"/>
                </a:cubicBezTo>
                <a:cubicBezTo>
                  <a:pt x="32090" y="778046"/>
                  <a:pt x="66279" y="733928"/>
                  <a:pt x="73243" y="720000"/>
                </a:cubicBezTo>
                <a:cubicBezTo>
                  <a:pt x="95718" y="675050"/>
                  <a:pt x="84123" y="689373"/>
                  <a:pt x="80124" y="694865"/>
                </a:cubicBezTo>
                <a:cubicBezTo>
                  <a:pt x="82499" y="691515"/>
                  <a:pt x="88685" y="682550"/>
                  <a:pt x="101818" y="662850"/>
                </a:cubicBezTo>
                <a:cubicBezTo>
                  <a:pt x="197169" y="639012"/>
                  <a:pt x="99339" y="674854"/>
                  <a:pt x="149443" y="624750"/>
                </a:cubicBezTo>
                <a:cubicBezTo>
                  <a:pt x="162534" y="611659"/>
                  <a:pt x="183135" y="608366"/>
                  <a:pt x="197068" y="596175"/>
                </a:cubicBezTo>
                <a:cubicBezTo>
                  <a:pt x="209015" y="585721"/>
                  <a:pt x="216118" y="570775"/>
                  <a:pt x="225643" y="558075"/>
                </a:cubicBezTo>
                <a:cubicBezTo>
                  <a:pt x="241943" y="552642"/>
                  <a:pt x="272242" y="545327"/>
                  <a:pt x="282793" y="529500"/>
                </a:cubicBezTo>
                <a:cubicBezTo>
                  <a:pt x="290055" y="518608"/>
                  <a:pt x="284709" y="502052"/>
                  <a:pt x="292318" y="491400"/>
                </a:cubicBezTo>
                <a:cubicBezTo>
                  <a:pt x="301545" y="478482"/>
                  <a:pt x="320087" y="474878"/>
                  <a:pt x="330418" y="462825"/>
                </a:cubicBezTo>
                <a:cubicBezTo>
                  <a:pt x="339659" y="452044"/>
                  <a:pt x="343118" y="437425"/>
                  <a:pt x="349468" y="424725"/>
                </a:cubicBezTo>
                <a:cubicBezTo>
                  <a:pt x="358993" y="418375"/>
                  <a:pt x="369948" y="413770"/>
                  <a:pt x="378043" y="405675"/>
                </a:cubicBezTo>
                <a:cubicBezTo>
                  <a:pt x="386138" y="397580"/>
                  <a:pt x="389764" y="385894"/>
                  <a:pt x="397093" y="377100"/>
                </a:cubicBezTo>
                <a:cubicBezTo>
                  <a:pt x="405717" y="366752"/>
                  <a:pt x="416143" y="358050"/>
                  <a:pt x="425668" y="348525"/>
                </a:cubicBezTo>
                <a:cubicBezTo>
                  <a:pt x="435193" y="345350"/>
                  <a:pt x="445889" y="344569"/>
                  <a:pt x="454243" y="339000"/>
                </a:cubicBezTo>
                <a:cubicBezTo>
                  <a:pt x="465451" y="331528"/>
                  <a:pt x="473293" y="319950"/>
                  <a:pt x="482818" y="310425"/>
                </a:cubicBezTo>
                <a:cubicBezTo>
                  <a:pt x="505269" y="287974"/>
                  <a:pt x="533341" y="271949"/>
                  <a:pt x="559018" y="253275"/>
                </a:cubicBezTo>
                <a:cubicBezTo>
                  <a:pt x="568276" y="246542"/>
                  <a:pt x="577654" y="239905"/>
                  <a:pt x="587593" y="234225"/>
                </a:cubicBezTo>
                <a:cubicBezTo>
                  <a:pt x="599921" y="227180"/>
                  <a:pt x="614912" y="224416"/>
                  <a:pt x="625693" y="215175"/>
                </a:cubicBezTo>
                <a:cubicBezTo>
                  <a:pt x="637746" y="204844"/>
                  <a:pt x="643043" y="188300"/>
                  <a:pt x="654268" y="177075"/>
                </a:cubicBezTo>
                <a:cubicBezTo>
                  <a:pt x="662363" y="168980"/>
                  <a:pt x="674748" y="166120"/>
                  <a:pt x="682843" y="158025"/>
                </a:cubicBezTo>
                <a:cubicBezTo>
                  <a:pt x="696306" y="144562"/>
                  <a:pt x="713472" y="106291"/>
                  <a:pt x="720943" y="91350"/>
                </a:cubicBezTo>
                <a:cubicBezTo>
                  <a:pt x="737298" y="79084"/>
                  <a:pt x="768119" y="54867"/>
                  <a:pt x="787618" y="43725"/>
                </a:cubicBezTo>
                <a:cubicBezTo>
                  <a:pt x="798614" y="37442"/>
                  <a:pt x="812317" y="35199"/>
                  <a:pt x="821764" y="26989"/>
                </a:cubicBezTo>
                <a:cubicBezTo>
                  <a:pt x="826152" y="39394"/>
                  <a:pt x="830657" y="50976"/>
                  <a:pt x="833482" y="54931"/>
                </a:cubicBezTo>
                <a:cubicBezTo>
                  <a:pt x="838850" y="62446"/>
                  <a:pt x="850004" y="63769"/>
                  <a:pt x="856534" y="70299"/>
                </a:cubicBezTo>
                <a:cubicBezTo>
                  <a:pt x="865590" y="79355"/>
                  <a:pt x="870014" y="92527"/>
                  <a:pt x="879586" y="101035"/>
                </a:cubicBezTo>
                <a:cubicBezTo>
                  <a:pt x="893391" y="113306"/>
                  <a:pt x="912629" y="118711"/>
                  <a:pt x="925690" y="131771"/>
                </a:cubicBezTo>
                <a:cubicBezTo>
                  <a:pt x="933374" y="139455"/>
                  <a:pt x="939528" y="149064"/>
                  <a:pt x="948743" y="154823"/>
                </a:cubicBezTo>
                <a:cubicBezTo>
                  <a:pt x="960440" y="162133"/>
                  <a:pt x="974826" y="164022"/>
                  <a:pt x="987163" y="170191"/>
                </a:cubicBezTo>
                <a:cubicBezTo>
                  <a:pt x="1010955" y="182087"/>
                  <a:pt x="1016579" y="194684"/>
                  <a:pt x="1040951" y="208612"/>
                </a:cubicBezTo>
                <a:cubicBezTo>
                  <a:pt x="1047983" y="212631"/>
                  <a:pt x="1056215" y="214071"/>
                  <a:pt x="1064003" y="216296"/>
                </a:cubicBezTo>
                <a:cubicBezTo>
                  <a:pt x="1075492" y="219579"/>
                  <a:pt x="1105509" y="225523"/>
                  <a:pt x="1117791" y="231664"/>
                </a:cubicBezTo>
                <a:cubicBezTo>
                  <a:pt x="1183950" y="264743"/>
                  <a:pt x="1127102" y="248894"/>
                  <a:pt x="1194632" y="262400"/>
                </a:cubicBezTo>
                <a:cubicBezTo>
                  <a:pt x="1202316" y="267523"/>
                  <a:pt x="1209196" y="274130"/>
                  <a:pt x="1217684" y="277768"/>
                </a:cubicBezTo>
                <a:cubicBezTo>
                  <a:pt x="1227391" y="281928"/>
                  <a:pt x="1238130" y="283077"/>
                  <a:pt x="1248420" y="285452"/>
                </a:cubicBezTo>
                <a:cubicBezTo>
                  <a:pt x="1271430" y="290762"/>
                  <a:pt x="1294420" y="296189"/>
                  <a:pt x="1317576" y="300820"/>
                </a:cubicBezTo>
                <a:cubicBezTo>
                  <a:pt x="1332853" y="303875"/>
                  <a:pt x="1348351" y="305717"/>
                  <a:pt x="1363680" y="308504"/>
                </a:cubicBezTo>
                <a:cubicBezTo>
                  <a:pt x="1428405" y="320272"/>
                  <a:pt x="1406798" y="316962"/>
                  <a:pt x="1396375" y="315281"/>
                </a:cubicBezTo>
                <a:cubicBezTo>
                  <a:pt x="1402924" y="316351"/>
                  <a:pt x="1418036" y="318844"/>
                  <a:pt x="1448205" y="323872"/>
                </a:cubicBezTo>
                <a:cubicBezTo>
                  <a:pt x="1522484" y="321311"/>
                  <a:pt x="1596864" y="320824"/>
                  <a:pt x="1671042" y="316188"/>
                </a:cubicBezTo>
                <a:cubicBezTo>
                  <a:pt x="1696313" y="314609"/>
                  <a:pt x="1694814" y="302707"/>
                  <a:pt x="1717146" y="293136"/>
                </a:cubicBezTo>
                <a:cubicBezTo>
                  <a:pt x="1726853" y="288976"/>
                  <a:pt x="1737728" y="288353"/>
                  <a:pt x="1747882" y="285452"/>
                </a:cubicBezTo>
                <a:cubicBezTo>
                  <a:pt x="1786090" y="274536"/>
                  <a:pt x="1776091" y="276551"/>
                  <a:pt x="1767922" y="278456"/>
                </a:cubicBezTo>
                <a:cubicBezTo>
                  <a:pt x="1773569" y="277081"/>
                  <a:pt x="1783957" y="274513"/>
                  <a:pt x="1801670" y="270084"/>
                </a:cubicBezTo>
                <a:cubicBezTo>
                  <a:pt x="1855077" y="234479"/>
                  <a:pt x="1787951" y="276943"/>
                  <a:pt x="1863143" y="239348"/>
                </a:cubicBezTo>
                <a:cubicBezTo>
                  <a:pt x="1871403" y="235218"/>
                  <a:pt x="1877756" y="227731"/>
                  <a:pt x="1886195" y="223980"/>
                </a:cubicBezTo>
                <a:cubicBezTo>
                  <a:pt x="1900998" y="217401"/>
                  <a:pt x="1916931" y="213735"/>
                  <a:pt x="1932299" y="208612"/>
                </a:cubicBezTo>
                <a:lnTo>
                  <a:pt x="1955351" y="200928"/>
                </a:lnTo>
                <a:cubicBezTo>
                  <a:pt x="1997614" y="158663"/>
                  <a:pt x="1935371" y="215637"/>
                  <a:pt x="2001455" y="177875"/>
                </a:cubicBezTo>
                <a:cubicBezTo>
                  <a:pt x="2010890" y="172484"/>
                  <a:pt x="2015292" y="160582"/>
                  <a:pt x="2024507" y="154823"/>
                </a:cubicBezTo>
                <a:cubicBezTo>
                  <a:pt x="2036204" y="147513"/>
                  <a:pt x="2050120" y="144578"/>
                  <a:pt x="2062927" y="139455"/>
                </a:cubicBezTo>
                <a:cubicBezTo>
                  <a:pt x="2077683" y="119781"/>
                  <a:pt x="2085091" y="109283"/>
                  <a:pt x="2088334" y="104359"/>
                </a:cubicBezTo>
                <a:cubicBezTo>
                  <a:pt x="2083456" y="112514"/>
                  <a:pt x="2076113" y="130037"/>
                  <a:pt x="2116716" y="101035"/>
                </a:cubicBezTo>
                <a:cubicBezTo>
                  <a:pt x="2127137" y="93591"/>
                  <a:pt x="2131434" y="80023"/>
                  <a:pt x="2139768" y="70299"/>
                </a:cubicBezTo>
                <a:cubicBezTo>
                  <a:pt x="2146840" y="62048"/>
                  <a:pt x="2155136" y="54931"/>
                  <a:pt x="2162820" y="47247"/>
                </a:cubicBezTo>
                <a:cubicBezTo>
                  <a:pt x="2165381" y="37002"/>
                  <a:pt x="2165264" y="25680"/>
                  <a:pt x="2170504" y="1651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Quantum gravity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(causal sets)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3144439" y="2201820"/>
            <a:ext cx="2669788" cy="2480750"/>
          </a:xfrm>
          <a:custGeom>
            <a:avLst/>
            <a:gdLst>
              <a:gd name="connsiteX0" fmla="*/ 940026 w 1900530"/>
              <a:gd name="connsiteY0" fmla="*/ 8455 h 1852623"/>
              <a:gd name="connsiteX1" fmla="*/ 940026 w 1900530"/>
              <a:gd name="connsiteY1" fmla="*/ 8455 h 1852623"/>
              <a:gd name="connsiteX2" fmla="*/ 794029 w 1900530"/>
              <a:gd name="connsiteY2" fmla="*/ 23823 h 1852623"/>
              <a:gd name="connsiteX3" fmla="*/ 678769 w 1900530"/>
              <a:gd name="connsiteY3" fmla="*/ 46875 h 1852623"/>
              <a:gd name="connsiteX4" fmla="*/ 648033 w 1900530"/>
              <a:gd name="connsiteY4" fmla="*/ 69927 h 1852623"/>
              <a:gd name="connsiteX5" fmla="*/ 586560 w 1900530"/>
              <a:gd name="connsiteY5" fmla="*/ 85295 h 1852623"/>
              <a:gd name="connsiteX6" fmla="*/ 555824 w 1900530"/>
              <a:gd name="connsiteY6" fmla="*/ 100663 h 1852623"/>
              <a:gd name="connsiteX7" fmla="*/ 517404 w 1900530"/>
              <a:gd name="connsiteY7" fmla="*/ 116031 h 1852623"/>
              <a:gd name="connsiteX8" fmla="*/ 448248 w 1900530"/>
              <a:gd name="connsiteY8" fmla="*/ 146768 h 1852623"/>
              <a:gd name="connsiteX9" fmla="*/ 394460 w 1900530"/>
              <a:gd name="connsiteY9" fmla="*/ 185188 h 1852623"/>
              <a:gd name="connsiteX10" fmla="*/ 340671 w 1900530"/>
              <a:gd name="connsiteY10" fmla="*/ 231292 h 1852623"/>
              <a:gd name="connsiteX11" fmla="*/ 309935 w 1900530"/>
              <a:gd name="connsiteY11" fmla="*/ 254344 h 1852623"/>
              <a:gd name="connsiteX12" fmla="*/ 271515 w 1900530"/>
              <a:gd name="connsiteY12" fmla="*/ 292764 h 1852623"/>
              <a:gd name="connsiteX13" fmla="*/ 163939 w 1900530"/>
              <a:gd name="connsiteY13" fmla="*/ 377289 h 1852623"/>
              <a:gd name="connsiteX14" fmla="*/ 133202 w 1900530"/>
              <a:gd name="connsiteY14" fmla="*/ 392657 h 1852623"/>
              <a:gd name="connsiteX15" fmla="*/ 117834 w 1900530"/>
              <a:gd name="connsiteY15" fmla="*/ 423393 h 1852623"/>
              <a:gd name="connsiteX16" fmla="*/ 87098 w 1900530"/>
              <a:gd name="connsiteY16" fmla="*/ 507917 h 1852623"/>
              <a:gd name="connsiteX17" fmla="*/ 71730 w 1900530"/>
              <a:gd name="connsiteY17" fmla="*/ 530969 h 1852623"/>
              <a:gd name="connsiteX18" fmla="*/ 64046 w 1900530"/>
              <a:gd name="connsiteY18" fmla="*/ 569389 h 1852623"/>
              <a:gd name="connsiteX19" fmla="*/ 56362 w 1900530"/>
              <a:gd name="connsiteY19" fmla="*/ 615494 h 1852623"/>
              <a:gd name="connsiteX20" fmla="*/ 40994 w 1900530"/>
              <a:gd name="connsiteY20" fmla="*/ 653914 h 1852623"/>
              <a:gd name="connsiteX21" fmla="*/ 33310 w 1900530"/>
              <a:gd name="connsiteY21" fmla="*/ 684650 h 1852623"/>
              <a:gd name="connsiteX22" fmla="*/ 25626 w 1900530"/>
              <a:gd name="connsiteY22" fmla="*/ 723070 h 1852623"/>
              <a:gd name="connsiteX23" fmla="*/ 10258 w 1900530"/>
              <a:gd name="connsiteY23" fmla="*/ 753806 h 1852623"/>
              <a:gd name="connsiteX24" fmla="*/ 17942 w 1900530"/>
              <a:gd name="connsiteY24" fmla="*/ 1084220 h 1852623"/>
              <a:gd name="connsiteX25" fmla="*/ 25626 w 1900530"/>
              <a:gd name="connsiteY25" fmla="*/ 1107272 h 1852623"/>
              <a:gd name="connsiteX26" fmla="*/ 48678 w 1900530"/>
              <a:gd name="connsiteY26" fmla="*/ 1161060 h 1852623"/>
              <a:gd name="connsiteX27" fmla="*/ 64046 w 1900530"/>
              <a:gd name="connsiteY27" fmla="*/ 1214848 h 1852623"/>
              <a:gd name="connsiteX28" fmla="*/ 71730 w 1900530"/>
              <a:gd name="connsiteY28" fmla="*/ 1245584 h 1852623"/>
              <a:gd name="connsiteX29" fmla="*/ 117834 w 1900530"/>
              <a:gd name="connsiteY29" fmla="*/ 1322425 h 1852623"/>
              <a:gd name="connsiteX30" fmla="*/ 133202 w 1900530"/>
              <a:gd name="connsiteY30" fmla="*/ 1376213 h 1852623"/>
              <a:gd name="connsiteX31" fmla="*/ 156255 w 1900530"/>
              <a:gd name="connsiteY31" fmla="*/ 1406949 h 1852623"/>
              <a:gd name="connsiteX32" fmla="*/ 194675 w 1900530"/>
              <a:gd name="connsiteY32" fmla="*/ 1453053 h 1852623"/>
              <a:gd name="connsiteX33" fmla="*/ 248463 w 1900530"/>
              <a:gd name="connsiteY33" fmla="*/ 1522210 h 1852623"/>
              <a:gd name="connsiteX34" fmla="*/ 271515 w 1900530"/>
              <a:gd name="connsiteY34" fmla="*/ 1583682 h 1852623"/>
              <a:gd name="connsiteX35" fmla="*/ 294567 w 1900530"/>
              <a:gd name="connsiteY35" fmla="*/ 1599050 h 1852623"/>
              <a:gd name="connsiteX36" fmla="*/ 317619 w 1900530"/>
              <a:gd name="connsiteY36" fmla="*/ 1629786 h 1852623"/>
              <a:gd name="connsiteX37" fmla="*/ 363723 w 1900530"/>
              <a:gd name="connsiteY37" fmla="*/ 1660522 h 1852623"/>
              <a:gd name="connsiteX38" fmla="*/ 386776 w 1900530"/>
              <a:gd name="connsiteY38" fmla="*/ 1683574 h 1852623"/>
              <a:gd name="connsiteX39" fmla="*/ 425196 w 1900530"/>
              <a:gd name="connsiteY39" fmla="*/ 1698942 h 1852623"/>
              <a:gd name="connsiteX40" fmla="*/ 478984 w 1900530"/>
              <a:gd name="connsiteY40" fmla="*/ 1737363 h 1852623"/>
              <a:gd name="connsiteX41" fmla="*/ 502036 w 1900530"/>
              <a:gd name="connsiteY41" fmla="*/ 1745047 h 1852623"/>
              <a:gd name="connsiteX42" fmla="*/ 555824 w 1900530"/>
              <a:gd name="connsiteY42" fmla="*/ 1760415 h 1852623"/>
              <a:gd name="connsiteX43" fmla="*/ 632665 w 1900530"/>
              <a:gd name="connsiteY43" fmla="*/ 1791151 h 1852623"/>
              <a:gd name="connsiteX44" fmla="*/ 655717 w 1900530"/>
              <a:gd name="connsiteY44" fmla="*/ 1806519 h 1852623"/>
              <a:gd name="connsiteX45" fmla="*/ 686453 w 1900530"/>
              <a:gd name="connsiteY45" fmla="*/ 1814203 h 1852623"/>
              <a:gd name="connsiteX46" fmla="*/ 755609 w 1900530"/>
              <a:gd name="connsiteY46" fmla="*/ 1829571 h 1852623"/>
              <a:gd name="connsiteX47" fmla="*/ 801713 w 1900530"/>
              <a:gd name="connsiteY47" fmla="*/ 1837255 h 1852623"/>
              <a:gd name="connsiteX48" fmla="*/ 886238 w 1900530"/>
              <a:gd name="connsiteY48" fmla="*/ 1852623 h 1852623"/>
              <a:gd name="connsiteX49" fmla="*/ 1109075 w 1900530"/>
              <a:gd name="connsiteY49" fmla="*/ 1844939 h 1852623"/>
              <a:gd name="connsiteX50" fmla="*/ 1155179 w 1900530"/>
              <a:gd name="connsiteY50" fmla="*/ 1821887 h 1852623"/>
              <a:gd name="connsiteX51" fmla="*/ 1185915 w 1900530"/>
              <a:gd name="connsiteY51" fmla="*/ 1814203 h 1852623"/>
              <a:gd name="connsiteX52" fmla="*/ 1239703 w 1900530"/>
              <a:gd name="connsiteY52" fmla="*/ 1798835 h 1852623"/>
              <a:gd name="connsiteX53" fmla="*/ 1301176 w 1900530"/>
              <a:gd name="connsiteY53" fmla="*/ 1768099 h 1852623"/>
              <a:gd name="connsiteX54" fmla="*/ 1324228 w 1900530"/>
              <a:gd name="connsiteY54" fmla="*/ 1752731 h 1852623"/>
              <a:gd name="connsiteX55" fmla="*/ 1370332 w 1900530"/>
              <a:gd name="connsiteY55" fmla="*/ 1737363 h 1852623"/>
              <a:gd name="connsiteX56" fmla="*/ 1393384 w 1900530"/>
              <a:gd name="connsiteY56" fmla="*/ 1729679 h 1852623"/>
              <a:gd name="connsiteX57" fmla="*/ 1439488 w 1900530"/>
              <a:gd name="connsiteY57" fmla="*/ 1706626 h 1852623"/>
              <a:gd name="connsiteX58" fmla="*/ 1462540 w 1900530"/>
              <a:gd name="connsiteY58" fmla="*/ 1683574 h 1852623"/>
              <a:gd name="connsiteX59" fmla="*/ 1500960 w 1900530"/>
              <a:gd name="connsiteY59" fmla="*/ 1668206 h 1852623"/>
              <a:gd name="connsiteX60" fmla="*/ 1554749 w 1900530"/>
              <a:gd name="connsiteY60" fmla="*/ 1629786 h 1852623"/>
              <a:gd name="connsiteX61" fmla="*/ 1577801 w 1900530"/>
              <a:gd name="connsiteY61" fmla="*/ 1599050 h 1852623"/>
              <a:gd name="connsiteX62" fmla="*/ 1600853 w 1900530"/>
              <a:gd name="connsiteY62" fmla="*/ 1575998 h 1852623"/>
              <a:gd name="connsiteX63" fmla="*/ 1608537 w 1900530"/>
              <a:gd name="connsiteY63" fmla="*/ 1545262 h 1852623"/>
              <a:gd name="connsiteX64" fmla="*/ 1662325 w 1900530"/>
              <a:gd name="connsiteY64" fmla="*/ 1506842 h 1852623"/>
              <a:gd name="connsiteX65" fmla="*/ 1731481 w 1900530"/>
              <a:gd name="connsiteY65" fmla="*/ 1406949 h 1852623"/>
              <a:gd name="connsiteX66" fmla="*/ 1739165 w 1900530"/>
              <a:gd name="connsiteY66" fmla="*/ 1360845 h 1852623"/>
              <a:gd name="connsiteX67" fmla="*/ 1754534 w 1900530"/>
              <a:gd name="connsiteY67" fmla="*/ 1345477 h 1852623"/>
              <a:gd name="connsiteX68" fmla="*/ 1777586 w 1900530"/>
              <a:gd name="connsiteY68" fmla="*/ 1314741 h 1852623"/>
              <a:gd name="connsiteX69" fmla="*/ 1792954 w 1900530"/>
              <a:gd name="connsiteY69" fmla="*/ 1291689 h 1852623"/>
              <a:gd name="connsiteX70" fmla="*/ 1816006 w 1900530"/>
              <a:gd name="connsiteY70" fmla="*/ 1268637 h 1852623"/>
              <a:gd name="connsiteX71" fmla="*/ 1839058 w 1900530"/>
              <a:gd name="connsiteY71" fmla="*/ 1222532 h 1852623"/>
              <a:gd name="connsiteX72" fmla="*/ 1846742 w 1900530"/>
              <a:gd name="connsiteY72" fmla="*/ 1199480 h 1852623"/>
              <a:gd name="connsiteX73" fmla="*/ 1862110 w 1900530"/>
              <a:gd name="connsiteY73" fmla="*/ 1176428 h 1852623"/>
              <a:gd name="connsiteX74" fmla="*/ 1877478 w 1900530"/>
              <a:gd name="connsiteY74" fmla="*/ 1122640 h 1852623"/>
              <a:gd name="connsiteX75" fmla="*/ 1885162 w 1900530"/>
              <a:gd name="connsiteY75" fmla="*/ 1099588 h 1852623"/>
              <a:gd name="connsiteX76" fmla="*/ 1900530 w 1900530"/>
              <a:gd name="connsiteY76" fmla="*/ 1022747 h 1852623"/>
              <a:gd name="connsiteX77" fmla="*/ 1892846 w 1900530"/>
              <a:gd name="connsiteY77" fmla="*/ 776858 h 1852623"/>
              <a:gd name="connsiteX78" fmla="*/ 1854426 w 1900530"/>
              <a:gd name="connsiteY78" fmla="*/ 684650 h 1852623"/>
              <a:gd name="connsiteX79" fmla="*/ 1839058 w 1900530"/>
              <a:gd name="connsiteY79" fmla="*/ 646230 h 1852623"/>
              <a:gd name="connsiteX80" fmla="*/ 1831374 w 1900530"/>
              <a:gd name="connsiteY80" fmla="*/ 623178 h 1852623"/>
              <a:gd name="connsiteX81" fmla="*/ 1823690 w 1900530"/>
              <a:gd name="connsiteY81" fmla="*/ 584758 h 1852623"/>
              <a:gd name="connsiteX82" fmla="*/ 1800638 w 1900530"/>
              <a:gd name="connsiteY82" fmla="*/ 554021 h 1852623"/>
              <a:gd name="connsiteX83" fmla="*/ 1785270 w 1900530"/>
              <a:gd name="connsiteY83" fmla="*/ 500233 h 1852623"/>
              <a:gd name="connsiteX84" fmla="*/ 1746850 w 1900530"/>
              <a:gd name="connsiteY84" fmla="*/ 446445 h 1852623"/>
              <a:gd name="connsiteX85" fmla="*/ 1731481 w 1900530"/>
              <a:gd name="connsiteY85" fmla="*/ 408025 h 1852623"/>
              <a:gd name="connsiteX86" fmla="*/ 1700745 w 1900530"/>
              <a:gd name="connsiteY86" fmla="*/ 354237 h 1852623"/>
              <a:gd name="connsiteX87" fmla="*/ 1693061 w 1900530"/>
              <a:gd name="connsiteY87" fmla="*/ 331184 h 1852623"/>
              <a:gd name="connsiteX88" fmla="*/ 1670009 w 1900530"/>
              <a:gd name="connsiteY88" fmla="*/ 315816 h 1852623"/>
              <a:gd name="connsiteX89" fmla="*/ 1631589 w 1900530"/>
              <a:gd name="connsiteY89" fmla="*/ 269712 h 1852623"/>
              <a:gd name="connsiteX90" fmla="*/ 1616221 w 1900530"/>
              <a:gd name="connsiteY90" fmla="*/ 246660 h 1852623"/>
              <a:gd name="connsiteX91" fmla="*/ 1608537 w 1900530"/>
              <a:gd name="connsiteY91" fmla="*/ 223608 h 1852623"/>
              <a:gd name="connsiteX92" fmla="*/ 1577801 w 1900530"/>
              <a:gd name="connsiteY92" fmla="*/ 200556 h 1852623"/>
              <a:gd name="connsiteX93" fmla="*/ 1531697 w 1900530"/>
              <a:gd name="connsiteY93" fmla="*/ 154452 h 1852623"/>
              <a:gd name="connsiteX94" fmla="*/ 1524013 w 1900530"/>
              <a:gd name="connsiteY94" fmla="*/ 131400 h 1852623"/>
              <a:gd name="connsiteX95" fmla="*/ 1477908 w 1900530"/>
              <a:gd name="connsiteY95" fmla="*/ 100663 h 1852623"/>
              <a:gd name="connsiteX96" fmla="*/ 1462540 w 1900530"/>
              <a:gd name="connsiteY96" fmla="*/ 77611 h 1852623"/>
              <a:gd name="connsiteX97" fmla="*/ 1439488 w 1900530"/>
              <a:gd name="connsiteY97" fmla="*/ 69927 h 1852623"/>
              <a:gd name="connsiteX98" fmla="*/ 1378016 w 1900530"/>
              <a:gd name="connsiteY98" fmla="*/ 54559 h 1852623"/>
              <a:gd name="connsiteX99" fmla="*/ 1354964 w 1900530"/>
              <a:gd name="connsiteY99" fmla="*/ 46875 h 1852623"/>
              <a:gd name="connsiteX100" fmla="*/ 1216651 w 1900530"/>
              <a:gd name="connsiteY100" fmla="*/ 39191 h 1852623"/>
              <a:gd name="connsiteX101" fmla="*/ 1147495 w 1900530"/>
              <a:gd name="connsiteY101" fmla="*/ 23823 h 1852623"/>
              <a:gd name="connsiteX102" fmla="*/ 1124443 w 1900530"/>
              <a:gd name="connsiteY102" fmla="*/ 16139 h 1852623"/>
              <a:gd name="connsiteX103" fmla="*/ 1039918 w 1900530"/>
              <a:gd name="connsiteY103" fmla="*/ 8455 h 1852623"/>
              <a:gd name="connsiteX104" fmla="*/ 940026 w 1900530"/>
              <a:gd name="connsiteY104" fmla="*/ 8455 h 185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00530" h="1852623">
                <a:moveTo>
                  <a:pt x="940026" y="8455"/>
                </a:moveTo>
                <a:lnTo>
                  <a:pt x="940026" y="8455"/>
                </a:lnTo>
                <a:cubicBezTo>
                  <a:pt x="895199" y="11903"/>
                  <a:pt x="840138" y="13183"/>
                  <a:pt x="794029" y="23823"/>
                </a:cubicBezTo>
                <a:cubicBezTo>
                  <a:pt x="682127" y="49646"/>
                  <a:pt x="801113" y="31582"/>
                  <a:pt x="678769" y="46875"/>
                </a:cubicBezTo>
                <a:cubicBezTo>
                  <a:pt x="668524" y="54559"/>
                  <a:pt x="659152" y="63573"/>
                  <a:pt x="648033" y="69927"/>
                </a:cubicBezTo>
                <a:cubicBezTo>
                  <a:pt x="635310" y="77197"/>
                  <a:pt x="596289" y="83349"/>
                  <a:pt x="586560" y="85295"/>
                </a:cubicBezTo>
                <a:cubicBezTo>
                  <a:pt x="576315" y="90418"/>
                  <a:pt x="566291" y="96011"/>
                  <a:pt x="555824" y="100663"/>
                </a:cubicBezTo>
                <a:cubicBezTo>
                  <a:pt x="543220" y="106265"/>
                  <a:pt x="529741" y="109862"/>
                  <a:pt x="517404" y="116031"/>
                </a:cubicBezTo>
                <a:cubicBezTo>
                  <a:pt x="450937" y="149266"/>
                  <a:pt x="506902" y="132104"/>
                  <a:pt x="448248" y="146768"/>
                </a:cubicBezTo>
                <a:cubicBezTo>
                  <a:pt x="404305" y="190711"/>
                  <a:pt x="448399" y="151476"/>
                  <a:pt x="394460" y="185188"/>
                </a:cubicBezTo>
                <a:cubicBezTo>
                  <a:pt x="352973" y="211117"/>
                  <a:pt x="374524" y="202275"/>
                  <a:pt x="340671" y="231292"/>
                </a:cubicBezTo>
                <a:cubicBezTo>
                  <a:pt x="330947" y="239626"/>
                  <a:pt x="319507" y="245836"/>
                  <a:pt x="309935" y="254344"/>
                </a:cubicBezTo>
                <a:cubicBezTo>
                  <a:pt x="296398" y="266377"/>
                  <a:pt x="285145" y="280838"/>
                  <a:pt x="271515" y="292764"/>
                </a:cubicBezTo>
                <a:cubicBezTo>
                  <a:pt x="262969" y="300242"/>
                  <a:pt x="196193" y="358858"/>
                  <a:pt x="163939" y="377289"/>
                </a:cubicBezTo>
                <a:cubicBezTo>
                  <a:pt x="153993" y="382972"/>
                  <a:pt x="143448" y="387534"/>
                  <a:pt x="133202" y="392657"/>
                </a:cubicBezTo>
                <a:cubicBezTo>
                  <a:pt x="128079" y="402902"/>
                  <a:pt x="122088" y="412758"/>
                  <a:pt x="117834" y="423393"/>
                </a:cubicBezTo>
                <a:cubicBezTo>
                  <a:pt x="103489" y="459256"/>
                  <a:pt x="103897" y="474318"/>
                  <a:pt x="87098" y="507917"/>
                </a:cubicBezTo>
                <a:cubicBezTo>
                  <a:pt x="82968" y="516177"/>
                  <a:pt x="76853" y="523285"/>
                  <a:pt x="71730" y="530969"/>
                </a:cubicBezTo>
                <a:cubicBezTo>
                  <a:pt x="69169" y="543776"/>
                  <a:pt x="66382" y="556539"/>
                  <a:pt x="64046" y="569389"/>
                </a:cubicBezTo>
                <a:cubicBezTo>
                  <a:pt x="61259" y="584718"/>
                  <a:pt x="60461" y="600463"/>
                  <a:pt x="56362" y="615494"/>
                </a:cubicBezTo>
                <a:cubicBezTo>
                  <a:pt x="52733" y="628801"/>
                  <a:pt x="45356" y="640829"/>
                  <a:pt x="40994" y="653914"/>
                </a:cubicBezTo>
                <a:cubicBezTo>
                  <a:pt x="37654" y="663933"/>
                  <a:pt x="35601" y="674341"/>
                  <a:pt x="33310" y="684650"/>
                </a:cubicBezTo>
                <a:cubicBezTo>
                  <a:pt x="30477" y="697399"/>
                  <a:pt x="29756" y="710680"/>
                  <a:pt x="25626" y="723070"/>
                </a:cubicBezTo>
                <a:cubicBezTo>
                  <a:pt x="22004" y="733937"/>
                  <a:pt x="15381" y="743561"/>
                  <a:pt x="10258" y="753806"/>
                </a:cubicBezTo>
                <a:cubicBezTo>
                  <a:pt x="-6086" y="900908"/>
                  <a:pt x="-2448" y="832746"/>
                  <a:pt x="17942" y="1084220"/>
                </a:cubicBezTo>
                <a:cubicBezTo>
                  <a:pt x="18597" y="1092293"/>
                  <a:pt x="23401" y="1099484"/>
                  <a:pt x="25626" y="1107272"/>
                </a:cubicBezTo>
                <a:cubicBezTo>
                  <a:pt x="38031" y="1150689"/>
                  <a:pt x="25282" y="1125967"/>
                  <a:pt x="48678" y="1161060"/>
                </a:cubicBezTo>
                <a:cubicBezTo>
                  <a:pt x="72699" y="1257146"/>
                  <a:pt x="41999" y="1137683"/>
                  <a:pt x="64046" y="1214848"/>
                </a:cubicBezTo>
                <a:cubicBezTo>
                  <a:pt x="66947" y="1225002"/>
                  <a:pt x="67007" y="1236138"/>
                  <a:pt x="71730" y="1245584"/>
                </a:cubicBezTo>
                <a:cubicBezTo>
                  <a:pt x="85088" y="1272301"/>
                  <a:pt x="117834" y="1322425"/>
                  <a:pt x="117834" y="1322425"/>
                </a:cubicBezTo>
                <a:cubicBezTo>
                  <a:pt x="119497" y="1329078"/>
                  <a:pt x="128303" y="1367640"/>
                  <a:pt x="133202" y="1376213"/>
                </a:cubicBezTo>
                <a:cubicBezTo>
                  <a:pt x="139556" y="1387332"/>
                  <a:pt x="150035" y="1395754"/>
                  <a:pt x="156255" y="1406949"/>
                </a:cubicBezTo>
                <a:cubicBezTo>
                  <a:pt x="183402" y="1455813"/>
                  <a:pt x="153387" y="1439290"/>
                  <a:pt x="194675" y="1453053"/>
                </a:cubicBezTo>
                <a:cubicBezTo>
                  <a:pt x="231439" y="1508200"/>
                  <a:pt x="212351" y="1486098"/>
                  <a:pt x="248463" y="1522210"/>
                </a:cubicBezTo>
                <a:cubicBezTo>
                  <a:pt x="253090" y="1536091"/>
                  <a:pt x="265772" y="1575642"/>
                  <a:pt x="271515" y="1583682"/>
                </a:cubicBezTo>
                <a:cubicBezTo>
                  <a:pt x="276883" y="1591197"/>
                  <a:pt x="288037" y="1592520"/>
                  <a:pt x="294567" y="1599050"/>
                </a:cubicBezTo>
                <a:cubicBezTo>
                  <a:pt x="303623" y="1608106"/>
                  <a:pt x="308047" y="1621278"/>
                  <a:pt x="317619" y="1629786"/>
                </a:cubicBezTo>
                <a:cubicBezTo>
                  <a:pt x="331424" y="1642057"/>
                  <a:pt x="350662" y="1647462"/>
                  <a:pt x="363723" y="1660522"/>
                </a:cubicBezTo>
                <a:cubicBezTo>
                  <a:pt x="371407" y="1668206"/>
                  <a:pt x="377561" y="1677815"/>
                  <a:pt x="386776" y="1683574"/>
                </a:cubicBezTo>
                <a:cubicBezTo>
                  <a:pt x="398473" y="1690884"/>
                  <a:pt x="412859" y="1692773"/>
                  <a:pt x="425196" y="1698942"/>
                </a:cubicBezTo>
                <a:cubicBezTo>
                  <a:pt x="448988" y="1710838"/>
                  <a:pt x="454612" y="1723435"/>
                  <a:pt x="478984" y="1737363"/>
                </a:cubicBezTo>
                <a:cubicBezTo>
                  <a:pt x="486016" y="1741382"/>
                  <a:pt x="494248" y="1742822"/>
                  <a:pt x="502036" y="1745047"/>
                </a:cubicBezTo>
                <a:cubicBezTo>
                  <a:pt x="513525" y="1748330"/>
                  <a:pt x="543542" y="1754274"/>
                  <a:pt x="555824" y="1760415"/>
                </a:cubicBezTo>
                <a:cubicBezTo>
                  <a:pt x="621983" y="1793494"/>
                  <a:pt x="565135" y="1777645"/>
                  <a:pt x="632665" y="1791151"/>
                </a:cubicBezTo>
                <a:cubicBezTo>
                  <a:pt x="640349" y="1796274"/>
                  <a:pt x="647229" y="1802881"/>
                  <a:pt x="655717" y="1806519"/>
                </a:cubicBezTo>
                <a:cubicBezTo>
                  <a:pt x="665424" y="1810679"/>
                  <a:pt x="676163" y="1811828"/>
                  <a:pt x="686453" y="1814203"/>
                </a:cubicBezTo>
                <a:cubicBezTo>
                  <a:pt x="709463" y="1819513"/>
                  <a:pt x="732453" y="1824940"/>
                  <a:pt x="755609" y="1829571"/>
                </a:cubicBezTo>
                <a:cubicBezTo>
                  <a:pt x="770886" y="1832626"/>
                  <a:pt x="786384" y="1834468"/>
                  <a:pt x="801713" y="1837255"/>
                </a:cubicBezTo>
                <a:cubicBezTo>
                  <a:pt x="919848" y="1858734"/>
                  <a:pt x="750385" y="1829981"/>
                  <a:pt x="886238" y="1852623"/>
                </a:cubicBezTo>
                <a:cubicBezTo>
                  <a:pt x="960517" y="1850062"/>
                  <a:pt x="1034897" y="1849575"/>
                  <a:pt x="1109075" y="1844939"/>
                </a:cubicBezTo>
                <a:cubicBezTo>
                  <a:pt x="1134346" y="1843360"/>
                  <a:pt x="1132847" y="1831458"/>
                  <a:pt x="1155179" y="1821887"/>
                </a:cubicBezTo>
                <a:cubicBezTo>
                  <a:pt x="1164886" y="1817727"/>
                  <a:pt x="1175761" y="1817104"/>
                  <a:pt x="1185915" y="1814203"/>
                </a:cubicBezTo>
                <a:cubicBezTo>
                  <a:pt x="1263080" y="1792156"/>
                  <a:pt x="1143617" y="1822856"/>
                  <a:pt x="1239703" y="1798835"/>
                </a:cubicBezTo>
                <a:cubicBezTo>
                  <a:pt x="1293110" y="1763230"/>
                  <a:pt x="1225984" y="1805694"/>
                  <a:pt x="1301176" y="1768099"/>
                </a:cubicBezTo>
                <a:cubicBezTo>
                  <a:pt x="1309436" y="1763969"/>
                  <a:pt x="1315789" y="1756482"/>
                  <a:pt x="1324228" y="1752731"/>
                </a:cubicBezTo>
                <a:cubicBezTo>
                  <a:pt x="1339031" y="1746152"/>
                  <a:pt x="1354964" y="1742486"/>
                  <a:pt x="1370332" y="1737363"/>
                </a:cubicBezTo>
                <a:lnTo>
                  <a:pt x="1393384" y="1729679"/>
                </a:lnTo>
                <a:cubicBezTo>
                  <a:pt x="1435647" y="1687414"/>
                  <a:pt x="1373404" y="1744388"/>
                  <a:pt x="1439488" y="1706626"/>
                </a:cubicBezTo>
                <a:cubicBezTo>
                  <a:pt x="1448923" y="1701235"/>
                  <a:pt x="1453325" y="1689333"/>
                  <a:pt x="1462540" y="1683574"/>
                </a:cubicBezTo>
                <a:cubicBezTo>
                  <a:pt x="1474237" y="1676264"/>
                  <a:pt x="1488153" y="1673329"/>
                  <a:pt x="1500960" y="1668206"/>
                </a:cubicBezTo>
                <a:cubicBezTo>
                  <a:pt x="1569609" y="1576678"/>
                  <a:pt x="1479215" y="1683739"/>
                  <a:pt x="1554749" y="1629786"/>
                </a:cubicBezTo>
                <a:cubicBezTo>
                  <a:pt x="1565170" y="1622342"/>
                  <a:pt x="1569467" y="1608774"/>
                  <a:pt x="1577801" y="1599050"/>
                </a:cubicBezTo>
                <a:cubicBezTo>
                  <a:pt x="1584873" y="1590799"/>
                  <a:pt x="1593169" y="1583682"/>
                  <a:pt x="1600853" y="1575998"/>
                </a:cubicBezTo>
                <a:cubicBezTo>
                  <a:pt x="1603414" y="1565753"/>
                  <a:pt x="1603297" y="1554431"/>
                  <a:pt x="1608537" y="1545262"/>
                </a:cubicBezTo>
                <a:cubicBezTo>
                  <a:pt x="1620998" y="1523456"/>
                  <a:pt x="1641571" y="1517219"/>
                  <a:pt x="1662325" y="1506842"/>
                </a:cubicBezTo>
                <a:cubicBezTo>
                  <a:pt x="1717390" y="1433421"/>
                  <a:pt x="1695251" y="1467332"/>
                  <a:pt x="1731481" y="1406949"/>
                </a:cubicBezTo>
                <a:cubicBezTo>
                  <a:pt x="1734042" y="1391581"/>
                  <a:pt x="1733694" y="1375433"/>
                  <a:pt x="1739165" y="1360845"/>
                </a:cubicBezTo>
                <a:cubicBezTo>
                  <a:pt x="1741709" y="1354062"/>
                  <a:pt x="1749896" y="1351043"/>
                  <a:pt x="1754534" y="1345477"/>
                </a:cubicBezTo>
                <a:cubicBezTo>
                  <a:pt x="1762733" y="1335639"/>
                  <a:pt x="1770142" y="1325162"/>
                  <a:pt x="1777586" y="1314741"/>
                </a:cubicBezTo>
                <a:cubicBezTo>
                  <a:pt x="1782954" y="1307226"/>
                  <a:pt x="1787042" y="1298784"/>
                  <a:pt x="1792954" y="1291689"/>
                </a:cubicBezTo>
                <a:cubicBezTo>
                  <a:pt x="1799911" y="1283341"/>
                  <a:pt x="1808322" y="1276321"/>
                  <a:pt x="1816006" y="1268637"/>
                </a:cubicBezTo>
                <a:cubicBezTo>
                  <a:pt x="1835319" y="1210695"/>
                  <a:pt x="1809268" y="1282113"/>
                  <a:pt x="1839058" y="1222532"/>
                </a:cubicBezTo>
                <a:cubicBezTo>
                  <a:pt x="1842680" y="1215287"/>
                  <a:pt x="1843120" y="1206725"/>
                  <a:pt x="1846742" y="1199480"/>
                </a:cubicBezTo>
                <a:cubicBezTo>
                  <a:pt x="1850872" y="1191220"/>
                  <a:pt x="1857980" y="1184688"/>
                  <a:pt x="1862110" y="1176428"/>
                </a:cubicBezTo>
                <a:cubicBezTo>
                  <a:pt x="1868251" y="1164146"/>
                  <a:pt x="1874195" y="1134129"/>
                  <a:pt x="1877478" y="1122640"/>
                </a:cubicBezTo>
                <a:cubicBezTo>
                  <a:pt x="1879703" y="1114852"/>
                  <a:pt x="1883341" y="1107480"/>
                  <a:pt x="1885162" y="1099588"/>
                </a:cubicBezTo>
                <a:cubicBezTo>
                  <a:pt x="1891035" y="1074136"/>
                  <a:pt x="1900530" y="1022747"/>
                  <a:pt x="1900530" y="1022747"/>
                </a:cubicBezTo>
                <a:cubicBezTo>
                  <a:pt x="1897969" y="940784"/>
                  <a:pt x="1897395" y="858735"/>
                  <a:pt x="1892846" y="776858"/>
                </a:cubicBezTo>
                <a:cubicBezTo>
                  <a:pt x="1891037" y="744303"/>
                  <a:pt x="1865086" y="711300"/>
                  <a:pt x="1854426" y="684650"/>
                </a:cubicBezTo>
                <a:cubicBezTo>
                  <a:pt x="1849303" y="671843"/>
                  <a:pt x="1843901" y="659145"/>
                  <a:pt x="1839058" y="646230"/>
                </a:cubicBezTo>
                <a:cubicBezTo>
                  <a:pt x="1836214" y="638646"/>
                  <a:pt x="1833338" y="631036"/>
                  <a:pt x="1831374" y="623178"/>
                </a:cubicBezTo>
                <a:cubicBezTo>
                  <a:pt x="1828206" y="610508"/>
                  <a:pt x="1828994" y="596693"/>
                  <a:pt x="1823690" y="584758"/>
                </a:cubicBezTo>
                <a:cubicBezTo>
                  <a:pt x="1818489" y="573055"/>
                  <a:pt x="1808322" y="564267"/>
                  <a:pt x="1800638" y="554021"/>
                </a:cubicBezTo>
                <a:cubicBezTo>
                  <a:pt x="1799613" y="549922"/>
                  <a:pt x="1789679" y="506847"/>
                  <a:pt x="1785270" y="500233"/>
                </a:cubicBezTo>
                <a:cubicBezTo>
                  <a:pt x="1739744" y="431944"/>
                  <a:pt x="1782230" y="526047"/>
                  <a:pt x="1746850" y="446445"/>
                </a:cubicBezTo>
                <a:cubicBezTo>
                  <a:pt x="1741248" y="433841"/>
                  <a:pt x="1737650" y="420362"/>
                  <a:pt x="1731481" y="408025"/>
                </a:cubicBezTo>
                <a:cubicBezTo>
                  <a:pt x="1692908" y="330881"/>
                  <a:pt x="1741144" y="448504"/>
                  <a:pt x="1700745" y="354237"/>
                </a:cubicBezTo>
                <a:cubicBezTo>
                  <a:pt x="1697554" y="346792"/>
                  <a:pt x="1698121" y="337509"/>
                  <a:pt x="1693061" y="331184"/>
                </a:cubicBezTo>
                <a:cubicBezTo>
                  <a:pt x="1687292" y="323973"/>
                  <a:pt x="1677693" y="320939"/>
                  <a:pt x="1670009" y="315816"/>
                </a:cubicBezTo>
                <a:cubicBezTo>
                  <a:pt x="1637040" y="249877"/>
                  <a:pt x="1675033" y="313156"/>
                  <a:pt x="1631589" y="269712"/>
                </a:cubicBezTo>
                <a:cubicBezTo>
                  <a:pt x="1625059" y="263182"/>
                  <a:pt x="1620351" y="254920"/>
                  <a:pt x="1616221" y="246660"/>
                </a:cubicBezTo>
                <a:cubicBezTo>
                  <a:pt x="1612599" y="239415"/>
                  <a:pt x="1613722" y="229830"/>
                  <a:pt x="1608537" y="223608"/>
                </a:cubicBezTo>
                <a:cubicBezTo>
                  <a:pt x="1600338" y="213770"/>
                  <a:pt x="1586857" y="209612"/>
                  <a:pt x="1577801" y="200556"/>
                </a:cubicBezTo>
                <a:cubicBezTo>
                  <a:pt x="1510385" y="133140"/>
                  <a:pt x="1632147" y="229789"/>
                  <a:pt x="1531697" y="154452"/>
                </a:cubicBezTo>
                <a:cubicBezTo>
                  <a:pt x="1529136" y="146768"/>
                  <a:pt x="1528180" y="138345"/>
                  <a:pt x="1524013" y="131400"/>
                </a:cubicBezTo>
                <a:cubicBezTo>
                  <a:pt x="1513955" y="114637"/>
                  <a:pt x="1493922" y="108670"/>
                  <a:pt x="1477908" y="100663"/>
                </a:cubicBezTo>
                <a:cubicBezTo>
                  <a:pt x="1472785" y="92979"/>
                  <a:pt x="1469751" y="83380"/>
                  <a:pt x="1462540" y="77611"/>
                </a:cubicBezTo>
                <a:cubicBezTo>
                  <a:pt x="1456215" y="72551"/>
                  <a:pt x="1447302" y="72058"/>
                  <a:pt x="1439488" y="69927"/>
                </a:cubicBezTo>
                <a:cubicBezTo>
                  <a:pt x="1419111" y="64370"/>
                  <a:pt x="1398053" y="61238"/>
                  <a:pt x="1378016" y="54559"/>
                </a:cubicBezTo>
                <a:cubicBezTo>
                  <a:pt x="1370332" y="51998"/>
                  <a:pt x="1363027" y="47643"/>
                  <a:pt x="1354964" y="46875"/>
                </a:cubicBezTo>
                <a:cubicBezTo>
                  <a:pt x="1308997" y="42497"/>
                  <a:pt x="1262755" y="41752"/>
                  <a:pt x="1216651" y="39191"/>
                </a:cubicBezTo>
                <a:cubicBezTo>
                  <a:pt x="1193599" y="34068"/>
                  <a:pt x="1170404" y="29550"/>
                  <a:pt x="1147495" y="23823"/>
                </a:cubicBezTo>
                <a:cubicBezTo>
                  <a:pt x="1139637" y="21859"/>
                  <a:pt x="1132461" y="17284"/>
                  <a:pt x="1124443" y="16139"/>
                </a:cubicBezTo>
                <a:cubicBezTo>
                  <a:pt x="1096436" y="12138"/>
                  <a:pt x="1068093" y="11016"/>
                  <a:pt x="1039918" y="8455"/>
                </a:cubicBezTo>
                <a:cubicBezTo>
                  <a:pt x="982847" y="-10569"/>
                  <a:pt x="956675" y="8455"/>
                  <a:pt x="940026" y="84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Random geometric graphs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 hidden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hyperbolic spaces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4398048" y="940207"/>
            <a:ext cx="1930025" cy="1616328"/>
          </a:xfrm>
          <a:custGeom>
            <a:avLst/>
            <a:gdLst/>
            <a:ahLst/>
            <a:cxnLst/>
            <a:rect l="l" t="t" r="r" b="b"/>
            <a:pathLst>
              <a:path w="1373918" h="1207073">
                <a:moveTo>
                  <a:pt x="47379" y="10311"/>
                </a:moveTo>
                <a:lnTo>
                  <a:pt x="514350" y="28624"/>
                </a:lnTo>
                <a:cubicBezTo>
                  <a:pt x="524375" y="29181"/>
                  <a:pt x="533021" y="36498"/>
                  <a:pt x="542925" y="38149"/>
                </a:cubicBezTo>
                <a:cubicBezTo>
                  <a:pt x="571285" y="42876"/>
                  <a:pt x="600096" y="44315"/>
                  <a:pt x="628650" y="47674"/>
                </a:cubicBezTo>
                <a:cubicBezTo>
                  <a:pt x="654072" y="50665"/>
                  <a:pt x="679550" y="53307"/>
                  <a:pt x="704850" y="57199"/>
                </a:cubicBezTo>
                <a:cubicBezTo>
                  <a:pt x="728107" y="60777"/>
                  <a:pt x="758334" y="66514"/>
                  <a:pt x="781050" y="76249"/>
                </a:cubicBezTo>
                <a:cubicBezTo>
                  <a:pt x="794101" y="81842"/>
                  <a:pt x="805967" y="90026"/>
                  <a:pt x="819150" y="95299"/>
                </a:cubicBezTo>
                <a:cubicBezTo>
                  <a:pt x="863605" y="113081"/>
                  <a:pt x="882277" y="112575"/>
                  <a:pt x="923925" y="133399"/>
                </a:cubicBezTo>
                <a:cubicBezTo>
                  <a:pt x="934164" y="138519"/>
                  <a:pt x="942261" y="147329"/>
                  <a:pt x="952500" y="152449"/>
                </a:cubicBezTo>
                <a:cubicBezTo>
                  <a:pt x="967725" y="160062"/>
                  <a:pt x="1004933" y="167430"/>
                  <a:pt x="1019175" y="171499"/>
                </a:cubicBezTo>
                <a:cubicBezTo>
                  <a:pt x="1028829" y="174257"/>
                  <a:pt x="1038096" y="178266"/>
                  <a:pt x="1047750" y="181024"/>
                </a:cubicBezTo>
                <a:cubicBezTo>
                  <a:pt x="1060337" y="184620"/>
                  <a:pt x="1073263" y="186953"/>
                  <a:pt x="1085850" y="190549"/>
                </a:cubicBezTo>
                <a:cubicBezTo>
                  <a:pt x="1129858" y="203123"/>
                  <a:pt x="1120407" y="204062"/>
                  <a:pt x="1171575" y="238174"/>
                </a:cubicBezTo>
                <a:lnTo>
                  <a:pt x="1200150" y="257224"/>
                </a:lnTo>
                <a:cubicBezTo>
                  <a:pt x="1242755" y="321131"/>
                  <a:pt x="1192566" y="258518"/>
                  <a:pt x="1247775" y="295324"/>
                </a:cubicBezTo>
                <a:cubicBezTo>
                  <a:pt x="1258983" y="302796"/>
                  <a:pt x="1265717" y="315629"/>
                  <a:pt x="1276350" y="323899"/>
                </a:cubicBezTo>
                <a:cubicBezTo>
                  <a:pt x="1294422" y="337955"/>
                  <a:pt x="1314450" y="349299"/>
                  <a:pt x="1333500" y="361999"/>
                </a:cubicBezTo>
                <a:lnTo>
                  <a:pt x="1362075" y="381049"/>
                </a:lnTo>
                <a:lnTo>
                  <a:pt x="1373918" y="403042"/>
                </a:lnTo>
                <a:lnTo>
                  <a:pt x="1362075" y="409624"/>
                </a:lnTo>
                <a:cubicBezTo>
                  <a:pt x="1353281" y="416953"/>
                  <a:pt x="1349375" y="428674"/>
                  <a:pt x="1343025" y="438199"/>
                </a:cubicBezTo>
                <a:cubicBezTo>
                  <a:pt x="1307092" y="450177"/>
                  <a:pt x="1290052" y="453072"/>
                  <a:pt x="1257300" y="485824"/>
                </a:cubicBezTo>
                <a:cubicBezTo>
                  <a:pt x="1247260" y="495864"/>
                  <a:pt x="1245295" y="511596"/>
                  <a:pt x="1238250" y="523924"/>
                </a:cubicBezTo>
                <a:cubicBezTo>
                  <a:pt x="1232570" y="533863"/>
                  <a:pt x="1226650" y="543807"/>
                  <a:pt x="1219200" y="552499"/>
                </a:cubicBezTo>
                <a:cubicBezTo>
                  <a:pt x="1198920" y="576160"/>
                  <a:pt x="1174546" y="590018"/>
                  <a:pt x="1162050" y="619174"/>
                </a:cubicBezTo>
                <a:cubicBezTo>
                  <a:pt x="1156893" y="631206"/>
                  <a:pt x="1156121" y="644687"/>
                  <a:pt x="1152525" y="657274"/>
                </a:cubicBezTo>
                <a:cubicBezTo>
                  <a:pt x="1149767" y="666928"/>
                  <a:pt x="1146175" y="676324"/>
                  <a:pt x="1143000" y="685849"/>
                </a:cubicBezTo>
                <a:cubicBezTo>
                  <a:pt x="1135760" y="707569"/>
                  <a:pt x="1117600" y="723949"/>
                  <a:pt x="1104900" y="742999"/>
                </a:cubicBezTo>
                <a:cubicBezTo>
                  <a:pt x="1090377" y="764784"/>
                  <a:pt x="1097559" y="795781"/>
                  <a:pt x="1085850" y="819199"/>
                </a:cubicBezTo>
                <a:cubicBezTo>
                  <a:pt x="1080730" y="829438"/>
                  <a:pt x="1064426" y="829310"/>
                  <a:pt x="1057275" y="838249"/>
                </a:cubicBezTo>
                <a:cubicBezTo>
                  <a:pt x="1051003" y="846089"/>
                  <a:pt x="1050925" y="857299"/>
                  <a:pt x="1047750" y="866824"/>
                </a:cubicBezTo>
                <a:cubicBezTo>
                  <a:pt x="1038225" y="879524"/>
                  <a:pt x="1029506" y="892871"/>
                  <a:pt x="1019175" y="904924"/>
                </a:cubicBezTo>
                <a:cubicBezTo>
                  <a:pt x="1010409" y="915151"/>
                  <a:pt x="998072" y="922291"/>
                  <a:pt x="990600" y="933499"/>
                </a:cubicBezTo>
                <a:cubicBezTo>
                  <a:pt x="985031" y="941853"/>
                  <a:pt x="985565" y="953094"/>
                  <a:pt x="981075" y="962074"/>
                </a:cubicBezTo>
                <a:cubicBezTo>
                  <a:pt x="944146" y="1035932"/>
                  <a:pt x="976441" y="947400"/>
                  <a:pt x="952500" y="1019224"/>
                </a:cubicBezTo>
                <a:cubicBezTo>
                  <a:pt x="942975" y="1025574"/>
                  <a:pt x="932020" y="1030179"/>
                  <a:pt x="923925" y="1038274"/>
                </a:cubicBezTo>
                <a:cubicBezTo>
                  <a:pt x="905461" y="1056738"/>
                  <a:pt x="903097" y="1072183"/>
                  <a:pt x="895350" y="1095424"/>
                </a:cubicBezTo>
                <a:cubicBezTo>
                  <a:pt x="895296" y="1095456"/>
                  <a:pt x="855419" y="1118457"/>
                  <a:pt x="838200" y="1133524"/>
                </a:cubicBezTo>
                <a:cubicBezTo>
                  <a:pt x="829585" y="1141062"/>
                  <a:pt x="825500" y="1152574"/>
                  <a:pt x="819150" y="1162099"/>
                </a:cubicBezTo>
                <a:cubicBezTo>
                  <a:pt x="806450" y="1165274"/>
                  <a:pt x="793082" y="1166467"/>
                  <a:pt x="781050" y="1171624"/>
                </a:cubicBezTo>
                <a:cubicBezTo>
                  <a:pt x="763221" y="1179266"/>
                  <a:pt x="749185" y="1193145"/>
                  <a:pt x="735980" y="1207073"/>
                </a:cubicBezTo>
                <a:cubicBezTo>
                  <a:pt x="730723" y="1201915"/>
                  <a:pt x="727090" y="1195373"/>
                  <a:pt x="723820" y="1188833"/>
                </a:cubicBezTo>
                <a:cubicBezTo>
                  <a:pt x="720198" y="1181588"/>
                  <a:pt x="721321" y="1172003"/>
                  <a:pt x="716136" y="1165781"/>
                </a:cubicBezTo>
                <a:cubicBezTo>
                  <a:pt x="707937" y="1155943"/>
                  <a:pt x="694456" y="1151785"/>
                  <a:pt x="685400" y="1142729"/>
                </a:cubicBezTo>
                <a:cubicBezTo>
                  <a:pt x="653009" y="1110338"/>
                  <a:pt x="664289" y="1115821"/>
                  <a:pt x="673582" y="1121950"/>
                </a:cubicBezTo>
                <a:cubicBezTo>
                  <a:pt x="667342" y="1117501"/>
                  <a:pt x="656626" y="1109622"/>
                  <a:pt x="639296" y="1096625"/>
                </a:cubicBezTo>
                <a:cubicBezTo>
                  <a:pt x="636735" y="1088941"/>
                  <a:pt x="635779" y="1080518"/>
                  <a:pt x="631612" y="1073573"/>
                </a:cubicBezTo>
                <a:cubicBezTo>
                  <a:pt x="621554" y="1056810"/>
                  <a:pt x="601521" y="1050843"/>
                  <a:pt x="585507" y="1042836"/>
                </a:cubicBezTo>
                <a:cubicBezTo>
                  <a:pt x="580384" y="1035152"/>
                  <a:pt x="577350" y="1025553"/>
                  <a:pt x="570139" y="1019784"/>
                </a:cubicBezTo>
                <a:cubicBezTo>
                  <a:pt x="563814" y="1014724"/>
                  <a:pt x="554901" y="1014231"/>
                  <a:pt x="547087" y="1012100"/>
                </a:cubicBezTo>
                <a:cubicBezTo>
                  <a:pt x="526710" y="1006543"/>
                  <a:pt x="505652" y="1003411"/>
                  <a:pt x="485615" y="996732"/>
                </a:cubicBezTo>
                <a:cubicBezTo>
                  <a:pt x="477931" y="994171"/>
                  <a:pt x="470626" y="989816"/>
                  <a:pt x="462563" y="989048"/>
                </a:cubicBezTo>
                <a:cubicBezTo>
                  <a:pt x="416596" y="984670"/>
                  <a:pt x="370354" y="983925"/>
                  <a:pt x="324250" y="981364"/>
                </a:cubicBezTo>
                <a:cubicBezTo>
                  <a:pt x="301198" y="976241"/>
                  <a:pt x="278003" y="971723"/>
                  <a:pt x="255094" y="965996"/>
                </a:cubicBezTo>
                <a:cubicBezTo>
                  <a:pt x="247236" y="964032"/>
                  <a:pt x="240060" y="959457"/>
                  <a:pt x="232042" y="958312"/>
                </a:cubicBezTo>
                <a:cubicBezTo>
                  <a:pt x="204035" y="954311"/>
                  <a:pt x="175692" y="953189"/>
                  <a:pt x="147517" y="950628"/>
                </a:cubicBezTo>
                <a:cubicBezTo>
                  <a:pt x="133249" y="945872"/>
                  <a:pt x="120913" y="943494"/>
                  <a:pt x="110174" y="942602"/>
                </a:cubicBezTo>
                <a:cubicBezTo>
                  <a:pt x="77955" y="939927"/>
                  <a:pt x="60112" y="950628"/>
                  <a:pt x="47625" y="950628"/>
                </a:cubicBezTo>
                <a:lnTo>
                  <a:pt x="43381" y="950920"/>
                </a:lnTo>
                <a:cubicBezTo>
                  <a:pt x="41056" y="884808"/>
                  <a:pt x="40104" y="818643"/>
                  <a:pt x="38100" y="752523"/>
                </a:cubicBezTo>
                <a:cubicBezTo>
                  <a:pt x="34925" y="723948"/>
                  <a:pt x="32141" y="695327"/>
                  <a:pt x="28575" y="666798"/>
                </a:cubicBezTo>
                <a:cubicBezTo>
                  <a:pt x="22876" y="621207"/>
                  <a:pt x="11422" y="558986"/>
                  <a:pt x="9525" y="514398"/>
                </a:cubicBezTo>
                <a:cubicBezTo>
                  <a:pt x="4394" y="393815"/>
                  <a:pt x="3175" y="273098"/>
                  <a:pt x="0" y="152448"/>
                </a:cubicBezTo>
                <a:lnTo>
                  <a:pt x="19050" y="114348"/>
                </a:lnTo>
                <a:cubicBezTo>
                  <a:pt x="30759" y="90930"/>
                  <a:pt x="31211" y="63407"/>
                  <a:pt x="38100" y="38148"/>
                </a:cubicBezTo>
                <a:cubicBezTo>
                  <a:pt x="40674" y="28712"/>
                  <a:pt x="44259" y="19582"/>
                  <a:pt x="47379" y="10311"/>
                </a:cubicBezTo>
                <a:close/>
                <a:moveTo>
                  <a:pt x="54187" y="49"/>
                </a:moveTo>
                <a:cubicBezTo>
                  <a:pt x="67878" y="-60"/>
                  <a:pt x="81565" y="49"/>
                  <a:pt x="95250" y="49"/>
                </a:cubicBezTo>
                <a:lnTo>
                  <a:pt x="49704" y="65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navigability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5404048" y="1479898"/>
            <a:ext cx="1683449" cy="3729959"/>
          </a:xfrm>
          <a:custGeom>
            <a:avLst/>
            <a:gdLst/>
            <a:ahLst/>
            <a:cxnLst/>
            <a:rect l="l" t="t" r="r" b="b"/>
            <a:pathLst>
              <a:path w="1198389" h="2785532">
                <a:moveTo>
                  <a:pt x="657782" y="0"/>
                </a:moveTo>
                <a:cubicBezTo>
                  <a:pt x="664773" y="13537"/>
                  <a:pt x="671773" y="26980"/>
                  <a:pt x="684039" y="35157"/>
                </a:cubicBezTo>
                <a:cubicBezTo>
                  <a:pt x="693564" y="41507"/>
                  <a:pt x="703820" y="46878"/>
                  <a:pt x="712614" y="54207"/>
                </a:cubicBezTo>
                <a:cubicBezTo>
                  <a:pt x="722962" y="62831"/>
                  <a:pt x="730228" y="74952"/>
                  <a:pt x="741189" y="82782"/>
                </a:cubicBezTo>
                <a:cubicBezTo>
                  <a:pt x="752743" y="91035"/>
                  <a:pt x="766589" y="95482"/>
                  <a:pt x="779289" y="101832"/>
                </a:cubicBezTo>
                <a:cubicBezTo>
                  <a:pt x="790934" y="125123"/>
                  <a:pt x="800560" y="148312"/>
                  <a:pt x="817389" y="168507"/>
                </a:cubicBezTo>
                <a:cubicBezTo>
                  <a:pt x="826013" y="178855"/>
                  <a:pt x="837340" y="186734"/>
                  <a:pt x="845964" y="197082"/>
                </a:cubicBezTo>
                <a:cubicBezTo>
                  <a:pt x="853293" y="205876"/>
                  <a:pt x="859894" y="215418"/>
                  <a:pt x="865014" y="225657"/>
                </a:cubicBezTo>
                <a:cubicBezTo>
                  <a:pt x="869504" y="234637"/>
                  <a:pt x="868267" y="246392"/>
                  <a:pt x="874539" y="254232"/>
                </a:cubicBezTo>
                <a:cubicBezTo>
                  <a:pt x="881690" y="263171"/>
                  <a:pt x="893589" y="266932"/>
                  <a:pt x="903114" y="273282"/>
                </a:cubicBezTo>
                <a:lnTo>
                  <a:pt x="922164" y="330432"/>
                </a:lnTo>
                <a:cubicBezTo>
                  <a:pt x="925339" y="339957"/>
                  <a:pt x="929254" y="349267"/>
                  <a:pt x="931689" y="359007"/>
                </a:cubicBezTo>
                <a:cubicBezTo>
                  <a:pt x="934864" y="371707"/>
                  <a:pt x="933952" y="386215"/>
                  <a:pt x="941214" y="397107"/>
                </a:cubicBezTo>
                <a:cubicBezTo>
                  <a:pt x="947564" y="406632"/>
                  <a:pt x="960264" y="409807"/>
                  <a:pt x="969789" y="416157"/>
                </a:cubicBezTo>
                <a:lnTo>
                  <a:pt x="988839" y="473307"/>
                </a:lnTo>
                <a:cubicBezTo>
                  <a:pt x="992014" y="482832"/>
                  <a:pt x="995929" y="492142"/>
                  <a:pt x="998364" y="501882"/>
                </a:cubicBezTo>
                <a:cubicBezTo>
                  <a:pt x="1001416" y="514089"/>
                  <a:pt x="1010582" y="554892"/>
                  <a:pt x="1017414" y="568557"/>
                </a:cubicBezTo>
                <a:cubicBezTo>
                  <a:pt x="1045244" y="624217"/>
                  <a:pt x="1030028" y="569844"/>
                  <a:pt x="1045989" y="625707"/>
                </a:cubicBezTo>
                <a:cubicBezTo>
                  <a:pt x="1049585" y="638294"/>
                  <a:pt x="1051918" y="651220"/>
                  <a:pt x="1055514" y="663807"/>
                </a:cubicBezTo>
                <a:cubicBezTo>
                  <a:pt x="1058272" y="673461"/>
                  <a:pt x="1062281" y="682728"/>
                  <a:pt x="1065039" y="692382"/>
                </a:cubicBezTo>
                <a:cubicBezTo>
                  <a:pt x="1068635" y="704969"/>
                  <a:pt x="1067302" y="719590"/>
                  <a:pt x="1074564" y="730482"/>
                </a:cubicBezTo>
                <a:cubicBezTo>
                  <a:pt x="1080914" y="740007"/>
                  <a:pt x="1093614" y="743182"/>
                  <a:pt x="1103139" y="749532"/>
                </a:cubicBezTo>
                <a:cubicBezTo>
                  <a:pt x="1135150" y="845564"/>
                  <a:pt x="1086309" y="696606"/>
                  <a:pt x="1122189" y="816207"/>
                </a:cubicBezTo>
                <a:cubicBezTo>
                  <a:pt x="1127959" y="835441"/>
                  <a:pt x="1136369" y="853876"/>
                  <a:pt x="1141239" y="873357"/>
                </a:cubicBezTo>
                <a:cubicBezTo>
                  <a:pt x="1156370" y="933881"/>
                  <a:pt x="1147168" y="898870"/>
                  <a:pt x="1169814" y="978132"/>
                </a:cubicBezTo>
                <a:cubicBezTo>
                  <a:pt x="1172989" y="1006707"/>
                  <a:pt x="1175273" y="1035395"/>
                  <a:pt x="1179339" y="1063857"/>
                </a:cubicBezTo>
                <a:cubicBezTo>
                  <a:pt x="1181629" y="1079884"/>
                  <a:pt x="1187573" y="1095344"/>
                  <a:pt x="1188864" y="1111482"/>
                </a:cubicBezTo>
                <a:cubicBezTo>
                  <a:pt x="1193934" y="1174859"/>
                  <a:pt x="1195214" y="1238482"/>
                  <a:pt x="1198389" y="1301982"/>
                </a:cubicBezTo>
                <a:cubicBezTo>
                  <a:pt x="1195214" y="1406757"/>
                  <a:pt x="1194099" y="1511615"/>
                  <a:pt x="1188864" y="1616307"/>
                </a:cubicBezTo>
                <a:cubicBezTo>
                  <a:pt x="1187743" y="1638730"/>
                  <a:pt x="1185790" y="1661478"/>
                  <a:pt x="1179339" y="1682982"/>
                </a:cubicBezTo>
                <a:cubicBezTo>
                  <a:pt x="1176050" y="1693947"/>
                  <a:pt x="1164938" y="1701096"/>
                  <a:pt x="1160289" y="1711557"/>
                </a:cubicBezTo>
                <a:cubicBezTo>
                  <a:pt x="1152134" y="1729907"/>
                  <a:pt x="1146109" y="1749226"/>
                  <a:pt x="1141239" y="1768707"/>
                </a:cubicBezTo>
                <a:cubicBezTo>
                  <a:pt x="1135749" y="1790669"/>
                  <a:pt x="1132564" y="1803547"/>
                  <a:pt x="1130861" y="1810546"/>
                </a:cubicBezTo>
                <a:lnTo>
                  <a:pt x="1132375" y="1803656"/>
                </a:lnTo>
                <a:cubicBezTo>
                  <a:pt x="1131008" y="1805228"/>
                  <a:pt x="1128158" y="1814493"/>
                  <a:pt x="1122189" y="1835382"/>
                </a:cubicBezTo>
                <a:cubicBezTo>
                  <a:pt x="1118593" y="1847969"/>
                  <a:pt x="1119159" y="1862116"/>
                  <a:pt x="1112664" y="1873482"/>
                </a:cubicBezTo>
                <a:cubicBezTo>
                  <a:pt x="1105981" y="1885178"/>
                  <a:pt x="1093614" y="1892532"/>
                  <a:pt x="1084089" y="1902057"/>
                </a:cubicBezTo>
                <a:cubicBezTo>
                  <a:pt x="1078599" y="1924017"/>
                  <a:pt x="1075415" y="1936894"/>
                  <a:pt x="1073711" y="1943894"/>
                </a:cubicBezTo>
                <a:cubicBezTo>
                  <a:pt x="1076072" y="1933766"/>
                  <a:pt x="1078572" y="1921367"/>
                  <a:pt x="1065039" y="1968732"/>
                </a:cubicBezTo>
                <a:cubicBezTo>
                  <a:pt x="1061443" y="1981319"/>
                  <a:pt x="1059364" y="1994320"/>
                  <a:pt x="1055514" y="2006832"/>
                </a:cubicBezTo>
                <a:cubicBezTo>
                  <a:pt x="1046656" y="2035621"/>
                  <a:pt x="1026939" y="2092557"/>
                  <a:pt x="1026939" y="2092557"/>
                </a:cubicBezTo>
                <a:cubicBezTo>
                  <a:pt x="1004829" y="2247328"/>
                  <a:pt x="1033230" y="2076918"/>
                  <a:pt x="998364" y="2216382"/>
                </a:cubicBezTo>
                <a:cubicBezTo>
                  <a:pt x="995312" y="2228589"/>
                  <a:pt x="986146" y="2269392"/>
                  <a:pt x="979314" y="2283057"/>
                </a:cubicBezTo>
                <a:cubicBezTo>
                  <a:pt x="974194" y="2293296"/>
                  <a:pt x="965384" y="2301393"/>
                  <a:pt x="960264" y="2311632"/>
                </a:cubicBezTo>
                <a:cubicBezTo>
                  <a:pt x="955774" y="2320612"/>
                  <a:pt x="955229" y="2331227"/>
                  <a:pt x="950739" y="2340207"/>
                </a:cubicBezTo>
                <a:cubicBezTo>
                  <a:pt x="940630" y="2360425"/>
                  <a:pt x="902935" y="2404725"/>
                  <a:pt x="893589" y="2416407"/>
                </a:cubicBezTo>
                <a:cubicBezTo>
                  <a:pt x="878511" y="2476719"/>
                  <a:pt x="891326" y="2443615"/>
                  <a:pt x="845964" y="2511657"/>
                </a:cubicBezTo>
                <a:cubicBezTo>
                  <a:pt x="839614" y="2521182"/>
                  <a:pt x="835009" y="2532137"/>
                  <a:pt x="826914" y="2540232"/>
                </a:cubicBezTo>
                <a:cubicBezTo>
                  <a:pt x="817389" y="2549757"/>
                  <a:pt x="806609" y="2558174"/>
                  <a:pt x="798339" y="2568807"/>
                </a:cubicBezTo>
                <a:cubicBezTo>
                  <a:pt x="784283" y="2586879"/>
                  <a:pt x="776428" y="2609768"/>
                  <a:pt x="760239" y="2625957"/>
                </a:cubicBezTo>
                <a:cubicBezTo>
                  <a:pt x="750714" y="2635482"/>
                  <a:pt x="740288" y="2644184"/>
                  <a:pt x="731664" y="2654532"/>
                </a:cubicBezTo>
                <a:cubicBezTo>
                  <a:pt x="724335" y="2663326"/>
                  <a:pt x="717734" y="2672868"/>
                  <a:pt x="712614" y="2683107"/>
                </a:cubicBezTo>
                <a:cubicBezTo>
                  <a:pt x="708124" y="2692087"/>
                  <a:pt x="709517" y="2703969"/>
                  <a:pt x="703089" y="2711682"/>
                </a:cubicBezTo>
                <a:cubicBezTo>
                  <a:pt x="692926" y="2723878"/>
                  <a:pt x="677689" y="2730732"/>
                  <a:pt x="664989" y="2740257"/>
                </a:cubicBezTo>
                <a:cubicBezTo>
                  <a:pt x="661814" y="2749782"/>
                  <a:pt x="661033" y="2760478"/>
                  <a:pt x="655464" y="2768832"/>
                </a:cubicBezTo>
                <a:lnTo>
                  <a:pt x="642123" y="2785532"/>
                </a:lnTo>
                <a:lnTo>
                  <a:pt x="637280" y="2770367"/>
                </a:lnTo>
                <a:cubicBezTo>
                  <a:pt x="634524" y="2763835"/>
                  <a:pt x="633905" y="2775848"/>
                  <a:pt x="598314" y="2740257"/>
                </a:cubicBezTo>
                <a:cubicBezTo>
                  <a:pt x="553351" y="2695294"/>
                  <a:pt x="600727" y="2729588"/>
                  <a:pt x="569739" y="2683107"/>
                </a:cubicBezTo>
                <a:cubicBezTo>
                  <a:pt x="562267" y="2671899"/>
                  <a:pt x="549788" y="2664880"/>
                  <a:pt x="541164" y="2654532"/>
                </a:cubicBezTo>
                <a:cubicBezTo>
                  <a:pt x="533835" y="2645738"/>
                  <a:pt x="528768" y="2635272"/>
                  <a:pt x="522114" y="2625957"/>
                </a:cubicBezTo>
                <a:cubicBezTo>
                  <a:pt x="512887" y="2613039"/>
                  <a:pt x="503870" y="2599910"/>
                  <a:pt x="493539" y="2587857"/>
                </a:cubicBezTo>
                <a:cubicBezTo>
                  <a:pt x="484773" y="2577630"/>
                  <a:pt x="474489" y="2568807"/>
                  <a:pt x="464964" y="2559282"/>
                </a:cubicBezTo>
                <a:cubicBezTo>
                  <a:pt x="442222" y="2491057"/>
                  <a:pt x="474735" y="2569102"/>
                  <a:pt x="426864" y="2511657"/>
                </a:cubicBezTo>
                <a:cubicBezTo>
                  <a:pt x="389511" y="2466833"/>
                  <a:pt x="426319" y="2482537"/>
                  <a:pt x="388764" y="2444982"/>
                </a:cubicBezTo>
                <a:cubicBezTo>
                  <a:pt x="380669" y="2436887"/>
                  <a:pt x="369714" y="2432282"/>
                  <a:pt x="360189" y="2425932"/>
                </a:cubicBezTo>
                <a:cubicBezTo>
                  <a:pt x="342204" y="2353991"/>
                  <a:pt x="365092" y="2417773"/>
                  <a:pt x="303039" y="2340207"/>
                </a:cubicBezTo>
                <a:cubicBezTo>
                  <a:pt x="243957" y="2266354"/>
                  <a:pt x="305090" y="2312999"/>
                  <a:pt x="245889" y="2273532"/>
                </a:cubicBezTo>
                <a:cubicBezTo>
                  <a:pt x="200436" y="2182626"/>
                  <a:pt x="262608" y="2285877"/>
                  <a:pt x="179214" y="2216382"/>
                </a:cubicBezTo>
                <a:cubicBezTo>
                  <a:pt x="171501" y="2209954"/>
                  <a:pt x="176789" y="2194907"/>
                  <a:pt x="169689" y="2187807"/>
                </a:cubicBezTo>
                <a:cubicBezTo>
                  <a:pt x="162589" y="2180707"/>
                  <a:pt x="150094" y="2182772"/>
                  <a:pt x="141114" y="2178282"/>
                </a:cubicBezTo>
                <a:cubicBezTo>
                  <a:pt x="67256" y="2141353"/>
                  <a:pt x="155788" y="2173648"/>
                  <a:pt x="83964" y="2149707"/>
                </a:cubicBezTo>
                <a:cubicBezTo>
                  <a:pt x="58564" y="2073507"/>
                  <a:pt x="96664" y="2162407"/>
                  <a:pt x="45864" y="2111607"/>
                </a:cubicBezTo>
                <a:cubicBezTo>
                  <a:pt x="33513" y="2099256"/>
                  <a:pt x="27254" y="2081909"/>
                  <a:pt x="16714" y="2067882"/>
                </a:cubicBezTo>
                <a:lnTo>
                  <a:pt x="0" y="2084393"/>
                </a:lnTo>
                <a:cubicBezTo>
                  <a:pt x="12461" y="2062587"/>
                  <a:pt x="33034" y="2056350"/>
                  <a:pt x="53788" y="2045973"/>
                </a:cubicBezTo>
                <a:cubicBezTo>
                  <a:pt x="108853" y="1972552"/>
                  <a:pt x="86714" y="2006463"/>
                  <a:pt x="122944" y="1946080"/>
                </a:cubicBezTo>
                <a:cubicBezTo>
                  <a:pt x="125505" y="1930712"/>
                  <a:pt x="125157" y="1914564"/>
                  <a:pt x="130628" y="1899976"/>
                </a:cubicBezTo>
                <a:cubicBezTo>
                  <a:pt x="133172" y="1893193"/>
                  <a:pt x="141359" y="1890174"/>
                  <a:pt x="145997" y="1884608"/>
                </a:cubicBezTo>
                <a:cubicBezTo>
                  <a:pt x="154196" y="1874770"/>
                  <a:pt x="161605" y="1864293"/>
                  <a:pt x="169049" y="1853872"/>
                </a:cubicBezTo>
                <a:cubicBezTo>
                  <a:pt x="174417" y="1846357"/>
                  <a:pt x="178505" y="1837915"/>
                  <a:pt x="184417" y="1830820"/>
                </a:cubicBezTo>
                <a:cubicBezTo>
                  <a:pt x="191374" y="1822472"/>
                  <a:pt x="199785" y="1815452"/>
                  <a:pt x="207469" y="1807768"/>
                </a:cubicBezTo>
                <a:cubicBezTo>
                  <a:pt x="226782" y="1749826"/>
                  <a:pt x="200731" y="1821244"/>
                  <a:pt x="230521" y="1761663"/>
                </a:cubicBezTo>
                <a:cubicBezTo>
                  <a:pt x="234143" y="1754418"/>
                  <a:pt x="234583" y="1745856"/>
                  <a:pt x="238205" y="1738611"/>
                </a:cubicBezTo>
                <a:cubicBezTo>
                  <a:pt x="242335" y="1730351"/>
                  <a:pt x="249443" y="1723819"/>
                  <a:pt x="253573" y="1715559"/>
                </a:cubicBezTo>
                <a:cubicBezTo>
                  <a:pt x="259714" y="1703277"/>
                  <a:pt x="265658" y="1673260"/>
                  <a:pt x="268941" y="1661771"/>
                </a:cubicBezTo>
                <a:cubicBezTo>
                  <a:pt x="271166" y="1653983"/>
                  <a:pt x="274804" y="1646611"/>
                  <a:pt x="276625" y="1638719"/>
                </a:cubicBezTo>
                <a:cubicBezTo>
                  <a:pt x="282498" y="1613267"/>
                  <a:pt x="291993" y="1561878"/>
                  <a:pt x="291993" y="1561878"/>
                </a:cubicBezTo>
                <a:cubicBezTo>
                  <a:pt x="289432" y="1479915"/>
                  <a:pt x="288858" y="1397866"/>
                  <a:pt x="284309" y="1315989"/>
                </a:cubicBezTo>
                <a:cubicBezTo>
                  <a:pt x="282500" y="1283434"/>
                  <a:pt x="256549" y="1250431"/>
                  <a:pt x="245889" y="1223781"/>
                </a:cubicBezTo>
                <a:cubicBezTo>
                  <a:pt x="240766" y="1210974"/>
                  <a:pt x="235364" y="1198276"/>
                  <a:pt x="230521" y="1185361"/>
                </a:cubicBezTo>
                <a:cubicBezTo>
                  <a:pt x="227677" y="1177777"/>
                  <a:pt x="224801" y="1170167"/>
                  <a:pt x="222837" y="1162309"/>
                </a:cubicBezTo>
                <a:cubicBezTo>
                  <a:pt x="219669" y="1149639"/>
                  <a:pt x="220457" y="1135824"/>
                  <a:pt x="215153" y="1123889"/>
                </a:cubicBezTo>
                <a:cubicBezTo>
                  <a:pt x="209952" y="1112186"/>
                  <a:pt x="199785" y="1103398"/>
                  <a:pt x="192101" y="1093152"/>
                </a:cubicBezTo>
                <a:cubicBezTo>
                  <a:pt x="191076" y="1089053"/>
                  <a:pt x="181142" y="1045978"/>
                  <a:pt x="176733" y="1039364"/>
                </a:cubicBezTo>
                <a:cubicBezTo>
                  <a:pt x="131207" y="971075"/>
                  <a:pt x="173693" y="1065178"/>
                  <a:pt x="138313" y="985576"/>
                </a:cubicBezTo>
                <a:cubicBezTo>
                  <a:pt x="132711" y="972972"/>
                  <a:pt x="129113" y="959493"/>
                  <a:pt x="122944" y="947156"/>
                </a:cubicBezTo>
                <a:cubicBezTo>
                  <a:pt x="84371" y="870012"/>
                  <a:pt x="132607" y="987635"/>
                  <a:pt x="92208" y="893368"/>
                </a:cubicBezTo>
                <a:cubicBezTo>
                  <a:pt x="89017" y="885923"/>
                  <a:pt x="89584" y="876640"/>
                  <a:pt x="84524" y="870315"/>
                </a:cubicBezTo>
                <a:cubicBezTo>
                  <a:pt x="78755" y="863104"/>
                  <a:pt x="69156" y="860070"/>
                  <a:pt x="61472" y="854947"/>
                </a:cubicBezTo>
                <a:cubicBezTo>
                  <a:pt x="28503" y="789008"/>
                  <a:pt x="66496" y="852287"/>
                  <a:pt x="23052" y="808843"/>
                </a:cubicBezTo>
                <a:lnTo>
                  <a:pt x="19844" y="804031"/>
                </a:lnTo>
                <a:cubicBezTo>
                  <a:pt x="33049" y="790103"/>
                  <a:pt x="47085" y="776224"/>
                  <a:pt x="64914" y="768582"/>
                </a:cubicBezTo>
                <a:cubicBezTo>
                  <a:pt x="76946" y="763425"/>
                  <a:pt x="90314" y="762232"/>
                  <a:pt x="103014" y="759057"/>
                </a:cubicBezTo>
                <a:cubicBezTo>
                  <a:pt x="109364" y="749532"/>
                  <a:pt x="113449" y="738020"/>
                  <a:pt x="122064" y="730482"/>
                </a:cubicBezTo>
                <a:cubicBezTo>
                  <a:pt x="139286" y="715412"/>
                  <a:pt x="179178" y="692403"/>
                  <a:pt x="179214" y="692382"/>
                </a:cubicBezTo>
                <a:cubicBezTo>
                  <a:pt x="186961" y="669141"/>
                  <a:pt x="189325" y="653696"/>
                  <a:pt x="207789" y="635232"/>
                </a:cubicBezTo>
                <a:cubicBezTo>
                  <a:pt x="215884" y="627137"/>
                  <a:pt x="226839" y="622532"/>
                  <a:pt x="236364" y="616182"/>
                </a:cubicBezTo>
                <a:cubicBezTo>
                  <a:pt x="260305" y="544358"/>
                  <a:pt x="228010" y="632890"/>
                  <a:pt x="264939" y="559032"/>
                </a:cubicBezTo>
                <a:cubicBezTo>
                  <a:pt x="269429" y="550052"/>
                  <a:pt x="268895" y="538811"/>
                  <a:pt x="274464" y="530457"/>
                </a:cubicBezTo>
                <a:cubicBezTo>
                  <a:pt x="281936" y="519249"/>
                  <a:pt x="294273" y="512109"/>
                  <a:pt x="303039" y="501882"/>
                </a:cubicBezTo>
                <a:cubicBezTo>
                  <a:pt x="313370" y="489829"/>
                  <a:pt x="322089" y="476482"/>
                  <a:pt x="331614" y="463782"/>
                </a:cubicBezTo>
                <a:cubicBezTo>
                  <a:pt x="334789" y="454257"/>
                  <a:pt x="334867" y="443047"/>
                  <a:pt x="341139" y="435207"/>
                </a:cubicBezTo>
                <a:cubicBezTo>
                  <a:pt x="348290" y="426268"/>
                  <a:pt x="364594" y="426396"/>
                  <a:pt x="369714" y="416157"/>
                </a:cubicBezTo>
                <a:cubicBezTo>
                  <a:pt x="381423" y="392739"/>
                  <a:pt x="374241" y="361742"/>
                  <a:pt x="388764" y="339957"/>
                </a:cubicBezTo>
                <a:cubicBezTo>
                  <a:pt x="401464" y="320907"/>
                  <a:pt x="419624" y="304527"/>
                  <a:pt x="426864" y="282807"/>
                </a:cubicBezTo>
                <a:cubicBezTo>
                  <a:pt x="430039" y="273282"/>
                  <a:pt x="433631" y="263886"/>
                  <a:pt x="436389" y="254232"/>
                </a:cubicBezTo>
                <a:cubicBezTo>
                  <a:pt x="439985" y="241645"/>
                  <a:pt x="440757" y="228164"/>
                  <a:pt x="445914" y="216132"/>
                </a:cubicBezTo>
                <a:cubicBezTo>
                  <a:pt x="458410" y="186976"/>
                  <a:pt x="482784" y="173118"/>
                  <a:pt x="503064" y="149457"/>
                </a:cubicBezTo>
                <a:cubicBezTo>
                  <a:pt x="510514" y="140765"/>
                  <a:pt x="516434" y="130821"/>
                  <a:pt x="522114" y="120882"/>
                </a:cubicBezTo>
                <a:cubicBezTo>
                  <a:pt x="529159" y="108554"/>
                  <a:pt x="531124" y="92822"/>
                  <a:pt x="541164" y="82782"/>
                </a:cubicBezTo>
                <a:cubicBezTo>
                  <a:pt x="573916" y="50030"/>
                  <a:pt x="590956" y="47135"/>
                  <a:pt x="626889" y="35157"/>
                </a:cubicBezTo>
                <a:cubicBezTo>
                  <a:pt x="633239" y="25632"/>
                  <a:pt x="637145" y="13911"/>
                  <a:pt x="645939" y="65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Popularity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 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 optimization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6919665" y="2635329"/>
            <a:ext cx="2148135" cy="1519060"/>
          </a:xfrm>
          <a:custGeom>
            <a:avLst/>
            <a:gdLst/>
            <a:ahLst/>
            <a:cxnLst/>
            <a:rect l="l" t="t" r="r" b="b"/>
            <a:pathLst>
              <a:path w="1529183" h="1134433">
                <a:moveTo>
                  <a:pt x="58831" y="0"/>
                </a:moveTo>
                <a:cubicBezTo>
                  <a:pt x="81642" y="5582"/>
                  <a:pt x="102788" y="10218"/>
                  <a:pt x="109949" y="10483"/>
                </a:cubicBezTo>
                <a:cubicBezTo>
                  <a:pt x="252820" y="15775"/>
                  <a:pt x="1094568" y="28229"/>
                  <a:pt x="1176749" y="29533"/>
                </a:cubicBezTo>
                <a:cubicBezTo>
                  <a:pt x="1195799" y="32708"/>
                  <a:pt x="1214780" y="36327"/>
                  <a:pt x="1233899" y="39058"/>
                </a:cubicBezTo>
                <a:cubicBezTo>
                  <a:pt x="1259239" y="42678"/>
                  <a:pt x="1286042" y="39835"/>
                  <a:pt x="1310099" y="48583"/>
                </a:cubicBezTo>
                <a:cubicBezTo>
                  <a:pt x="1322758" y="53186"/>
                  <a:pt x="1326978" y="70475"/>
                  <a:pt x="1338674" y="77158"/>
                </a:cubicBezTo>
                <a:cubicBezTo>
                  <a:pt x="1350040" y="83653"/>
                  <a:pt x="1364074" y="83508"/>
                  <a:pt x="1376774" y="86683"/>
                </a:cubicBezTo>
                <a:cubicBezTo>
                  <a:pt x="1386299" y="102558"/>
                  <a:pt x="1392258" y="121217"/>
                  <a:pt x="1405349" y="134308"/>
                </a:cubicBezTo>
                <a:cubicBezTo>
                  <a:pt x="1412449" y="141408"/>
                  <a:pt x="1426084" y="137561"/>
                  <a:pt x="1433924" y="143833"/>
                </a:cubicBezTo>
                <a:cubicBezTo>
                  <a:pt x="1459295" y="164130"/>
                  <a:pt x="1448695" y="176135"/>
                  <a:pt x="1462499" y="200983"/>
                </a:cubicBezTo>
                <a:cubicBezTo>
                  <a:pt x="1473618" y="220997"/>
                  <a:pt x="1493359" y="236413"/>
                  <a:pt x="1500599" y="258133"/>
                </a:cubicBezTo>
                <a:cubicBezTo>
                  <a:pt x="1514264" y="299127"/>
                  <a:pt x="1507689" y="276968"/>
                  <a:pt x="1519649" y="324808"/>
                </a:cubicBezTo>
                <a:cubicBezTo>
                  <a:pt x="1522824" y="483558"/>
                  <a:pt x="1529174" y="642276"/>
                  <a:pt x="1529174" y="801058"/>
                </a:cubicBezTo>
                <a:cubicBezTo>
                  <a:pt x="1529174" y="821056"/>
                  <a:pt x="1530243" y="913220"/>
                  <a:pt x="1510124" y="953458"/>
                </a:cubicBezTo>
                <a:cubicBezTo>
                  <a:pt x="1505004" y="963697"/>
                  <a:pt x="1500013" y="974882"/>
                  <a:pt x="1491074" y="982033"/>
                </a:cubicBezTo>
                <a:cubicBezTo>
                  <a:pt x="1483234" y="988305"/>
                  <a:pt x="1471727" y="987603"/>
                  <a:pt x="1462499" y="991558"/>
                </a:cubicBezTo>
                <a:cubicBezTo>
                  <a:pt x="1449448" y="997151"/>
                  <a:pt x="1437099" y="1004258"/>
                  <a:pt x="1424399" y="1010608"/>
                </a:cubicBezTo>
                <a:cubicBezTo>
                  <a:pt x="1389200" y="1063406"/>
                  <a:pt x="1425488" y="1021645"/>
                  <a:pt x="1376774" y="1048708"/>
                </a:cubicBezTo>
                <a:cubicBezTo>
                  <a:pt x="1356760" y="1059827"/>
                  <a:pt x="1338674" y="1074108"/>
                  <a:pt x="1319624" y="1086808"/>
                </a:cubicBezTo>
                <a:cubicBezTo>
                  <a:pt x="1310099" y="1093158"/>
                  <a:pt x="1301909" y="1102238"/>
                  <a:pt x="1291049" y="1105858"/>
                </a:cubicBezTo>
                <a:cubicBezTo>
                  <a:pt x="1281524" y="1109033"/>
                  <a:pt x="1272128" y="1112625"/>
                  <a:pt x="1262474" y="1115383"/>
                </a:cubicBezTo>
                <a:cubicBezTo>
                  <a:pt x="1178753" y="1139303"/>
                  <a:pt x="1264312" y="1111595"/>
                  <a:pt x="1195799" y="1134433"/>
                </a:cubicBezTo>
                <a:lnTo>
                  <a:pt x="1071974" y="1124908"/>
                </a:lnTo>
                <a:cubicBezTo>
                  <a:pt x="1046492" y="1122481"/>
                  <a:pt x="1021307" y="1117207"/>
                  <a:pt x="995774" y="1115383"/>
                </a:cubicBezTo>
                <a:cubicBezTo>
                  <a:pt x="887912" y="1107679"/>
                  <a:pt x="779858" y="1102941"/>
                  <a:pt x="671924" y="1096333"/>
                </a:cubicBezTo>
                <a:lnTo>
                  <a:pt x="529049" y="1086808"/>
                </a:lnTo>
                <a:lnTo>
                  <a:pt x="462374" y="1077283"/>
                </a:lnTo>
                <a:cubicBezTo>
                  <a:pt x="443286" y="1074346"/>
                  <a:pt x="424526" y="1068391"/>
                  <a:pt x="405224" y="1067758"/>
                </a:cubicBezTo>
                <a:cubicBezTo>
                  <a:pt x="270197" y="1063331"/>
                  <a:pt x="135091" y="1061953"/>
                  <a:pt x="0" y="1059957"/>
                </a:cubicBezTo>
                <a:lnTo>
                  <a:pt x="5175" y="1039183"/>
                </a:lnTo>
                <a:cubicBezTo>
                  <a:pt x="14700" y="1029658"/>
                  <a:pt x="27067" y="1022304"/>
                  <a:pt x="33750" y="1010608"/>
                </a:cubicBezTo>
                <a:cubicBezTo>
                  <a:pt x="40245" y="999242"/>
                  <a:pt x="39679" y="985095"/>
                  <a:pt x="43275" y="972508"/>
                </a:cubicBezTo>
                <a:cubicBezTo>
                  <a:pt x="49244" y="951619"/>
                  <a:pt x="52094" y="942354"/>
                  <a:pt x="53461" y="940782"/>
                </a:cubicBezTo>
                <a:lnTo>
                  <a:pt x="51947" y="947672"/>
                </a:lnTo>
                <a:cubicBezTo>
                  <a:pt x="53650" y="940673"/>
                  <a:pt x="56835" y="927795"/>
                  <a:pt x="62325" y="905833"/>
                </a:cubicBezTo>
                <a:cubicBezTo>
                  <a:pt x="67195" y="886352"/>
                  <a:pt x="73220" y="867033"/>
                  <a:pt x="81375" y="848683"/>
                </a:cubicBezTo>
                <a:cubicBezTo>
                  <a:pt x="86024" y="838222"/>
                  <a:pt x="97136" y="831073"/>
                  <a:pt x="100425" y="820108"/>
                </a:cubicBezTo>
                <a:cubicBezTo>
                  <a:pt x="106876" y="798604"/>
                  <a:pt x="108829" y="775856"/>
                  <a:pt x="109950" y="753433"/>
                </a:cubicBezTo>
                <a:cubicBezTo>
                  <a:pt x="115185" y="648741"/>
                  <a:pt x="116300" y="543883"/>
                  <a:pt x="119475" y="439108"/>
                </a:cubicBezTo>
                <a:cubicBezTo>
                  <a:pt x="116300" y="375608"/>
                  <a:pt x="115020" y="311985"/>
                  <a:pt x="109950" y="248608"/>
                </a:cubicBezTo>
                <a:cubicBezTo>
                  <a:pt x="108659" y="232470"/>
                  <a:pt x="102715" y="217010"/>
                  <a:pt x="100425" y="200983"/>
                </a:cubicBezTo>
                <a:cubicBezTo>
                  <a:pt x="96359" y="172521"/>
                  <a:pt x="94075" y="143833"/>
                  <a:pt x="90900" y="115258"/>
                </a:cubicBezTo>
                <a:cubicBezTo>
                  <a:pt x="68254" y="35996"/>
                  <a:pt x="77456" y="71007"/>
                  <a:pt x="62325" y="10483"/>
                </a:cubicBezTo>
                <a:cubicBezTo>
                  <a:pt x="61431" y="6906"/>
                  <a:pt x="60418" y="3365"/>
                  <a:pt x="588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Preferential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1507895" y="4828466"/>
            <a:ext cx="5659883" cy="1953334"/>
          </a:xfrm>
          <a:custGeom>
            <a:avLst/>
            <a:gdLst/>
            <a:ahLst/>
            <a:cxnLst/>
            <a:rect l="l" t="t" r="r" b="b"/>
            <a:pathLst>
              <a:path w="4029075" h="1458749">
                <a:moveTo>
                  <a:pt x="3410816" y="269658"/>
                </a:moveTo>
                <a:lnTo>
                  <a:pt x="3410817" y="269659"/>
                </a:lnTo>
                <a:lnTo>
                  <a:pt x="3415660" y="284824"/>
                </a:lnTo>
                <a:lnTo>
                  <a:pt x="3410817" y="269659"/>
                </a:lnTo>
                <a:cubicBezTo>
                  <a:pt x="3410817" y="269659"/>
                  <a:pt x="3410817" y="269659"/>
                  <a:pt x="3410816" y="269658"/>
                </a:cubicBezTo>
                <a:close/>
                <a:moveTo>
                  <a:pt x="683161" y="262035"/>
                </a:moveTo>
                <a:lnTo>
                  <a:pt x="683157" y="262040"/>
                </a:lnTo>
                <a:lnTo>
                  <a:pt x="683160" y="262036"/>
                </a:lnTo>
                <a:close/>
                <a:moveTo>
                  <a:pt x="3394211" y="259411"/>
                </a:moveTo>
                <a:lnTo>
                  <a:pt x="3399999" y="263147"/>
                </a:lnTo>
                <a:cubicBezTo>
                  <a:pt x="3398211" y="262466"/>
                  <a:pt x="3396330" y="261198"/>
                  <a:pt x="3394211" y="259411"/>
                </a:cubicBezTo>
                <a:close/>
                <a:moveTo>
                  <a:pt x="685743" y="257902"/>
                </a:moveTo>
                <a:lnTo>
                  <a:pt x="683307" y="261800"/>
                </a:lnTo>
                <a:cubicBezTo>
                  <a:pt x="683922" y="260956"/>
                  <a:pt x="684726" y="259771"/>
                  <a:pt x="685622" y="258081"/>
                </a:cubicBezTo>
                <a:close/>
                <a:moveTo>
                  <a:pt x="689644" y="255691"/>
                </a:moveTo>
                <a:cubicBezTo>
                  <a:pt x="689055" y="254340"/>
                  <a:pt x="685157" y="259294"/>
                  <a:pt x="683157" y="262040"/>
                </a:cubicBezTo>
                <a:lnTo>
                  <a:pt x="683162" y="262033"/>
                </a:lnTo>
                <a:cubicBezTo>
                  <a:pt x="685163" y="259285"/>
                  <a:pt x="689056" y="254341"/>
                  <a:pt x="689644" y="255691"/>
                </a:cubicBezTo>
                <a:close/>
                <a:moveTo>
                  <a:pt x="687821" y="254848"/>
                </a:moveTo>
                <a:lnTo>
                  <a:pt x="683168" y="262023"/>
                </a:lnTo>
                <a:lnTo>
                  <a:pt x="683164" y="262030"/>
                </a:lnTo>
                <a:lnTo>
                  <a:pt x="683173" y="262015"/>
                </a:lnTo>
                <a:lnTo>
                  <a:pt x="687807" y="254869"/>
                </a:lnTo>
                <a:cubicBezTo>
                  <a:pt x="687811" y="254860"/>
                  <a:pt x="687816" y="254854"/>
                  <a:pt x="687821" y="254848"/>
                </a:cubicBezTo>
                <a:close/>
                <a:moveTo>
                  <a:pt x="3371851" y="239549"/>
                </a:moveTo>
                <a:cubicBezTo>
                  <a:pt x="3379664" y="247362"/>
                  <a:pt x="3385792" y="252881"/>
                  <a:pt x="3390728" y="256681"/>
                </a:cubicBezTo>
                <a:cubicBezTo>
                  <a:pt x="3385792" y="252881"/>
                  <a:pt x="3379664" y="247362"/>
                  <a:pt x="3371851" y="239549"/>
                </a:cubicBezTo>
                <a:close/>
                <a:moveTo>
                  <a:pt x="743084" y="220520"/>
                </a:moveTo>
                <a:lnTo>
                  <a:pt x="748597" y="220706"/>
                </a:lnTo>
                <a:cubicBezTo>
                  <a:pt x="748310" y="220789"/>
                  <a:pt x="745719" y="221050"/>
                  <a:pt x="743084" y="220520"/>
                </a:cubicBezTo>
                <a:close/>
                <a:moveTo>
                  <a:pt x="737306" y="215663"/>
                </a:moveTo>
                <a:lnTo>
                  <a:pt x="743084" y="220520"/>
                </a:lnTo>
                <a:cubicBezTo>
                  <a:pt x="740453" y="220005"/>
                  <a:pt x="737782" y="218702"/>
                  <a:pt x="737306" y="215663"/>
                </a:cubicBezTo>
                <a:close/>
                <a:moveTo>
                  <a:pt x="316344" y="140546"/>
                </a:moveTo>
                <a:lnTo>
                  <a:pt x="311682" y="147737"/>
                </a:lnTo>
                <a:cubicBezTo>
                  <a:pt x="312421" y="146276"/>
                  <a:pt x="316618" y="140028"/>
                  <a:pt x="316344" y="140546"/>
                </a:cubicBezTo>
                <a:close/>
                <a:moveTo>
                  <a:pt x="3582762" y="57214"/>
                </a:moveTo>
                <a:cubicBezTo>
                  <a:pt x="3591875" y="60746"/>
                  <a:pt x="3601048" y="64132"/>
                  <a:pt x="3609975" y="68099"/>
                </a:cubicBezTo>
                <a:cubicBezTo>
                  <a:pt x="3646229" y="84212"/>
                  <a:pt x="3646004" y="85768"/>
                  <a:pt x="3676650" y="106199"/>
                </a:cubicBezTo>
                <a:cubicBezTo>
                  <a:pt x="3731817" y="117232"/>
                  <a:pt x="3780678" y="127537"/>
                  <a:pt x="3838575" y="134774"/>
                </a:cubicBezTo>
                <a:cubicBezTo>
                  <a:pt x="3876512" y="139516"/>
                  <a:pt x="3914775" y="141124"/>
                  <a:pt x="3952875" y="144299"/>
                </a:cubicBezTo>
                <a:cubicBezTo>
                  <a:pt x="3985245" y="146997"/>
                  <a:pt x="3992850" y="216600"/>
                  <a:pt x="4000500" y="239549"/>
                </a:cubicBezTo>
                <a:cubicBezTo>
                  <a:pt x="4005907" y="255769"/>
                  <a:pt x="4018130" y="270135"/>
                  <a:pt x="4019550" y="287174"/>
                </a:cubicBezTo>
                <a:cubicBezTo>
                  <a:pt x="4027728" y="385310"/>
                  <a:pt x="4029075" y="483973"/>
                  <a:pt x="4029075" y="582449"/>
                </a:cubicBezTo>
                <a:cubicBezTo>
                  <a:pt x="4029075" y="592489"/>
                  <a:pt x="4022308" y="601370"/>
                  <a:pt x="4019550" y="611024"/>
                </a:cubicBezTo>
                <a:cubicBezTo>
                  <a:pt x="4015954" y="623611"/>
                  <a:pt x="4013200" y="636424"/>
                  <a:pt x="4010025" y="649124"/>
                </a:cubicBezTo>
                <a:lnTo>
                  <a:pt x="3990975" y="677699"/>
                </a:lnTo>
                <a:cubicBezTo>
                  <a:pt x="3985406" y="686053"/>
                  <a:pt x="3984625" y="696749"/>
                  <a:pt x="3981450" y="706274"/>
                </a:cubicBezTo>
                <a:cubicBezTo>
                  <a:pt x="3958260" y="775843"/>
                  <a:pt x="3967270" y="743943"/>
                  <a:pt x="3952875" y="801524"/>
                </a:cubicBezTo>
                <a:cubicBezTo>
                  <a:pt x="3940609" y="817879"/>
                  <a:pt x="3916392" y="848700"/>
                  <a:pt x="3905250" y="868199"/>
                </a:cubicBezTo>
                <a:cubicBezTo>
                  <a:pt x="3898205" y="880527"/>
                  <a:pt x="3895290" y="895391"/>
                  <a:pt x="3886200" y="906299"/>
                </a:cubicBezTo>
                <a:cubicBezTo>
                  <a:pt x="3838329" y="963744"/>
                  <a:pt x="3870842" y="885699"/>
                  <a:pt x="3848100" y="953924"/>
                </a:cubicBezTo>
                <a:cubicBezTo>
                  <a:pt x="3848058" y="953950"/>
                  <a:pt x="3809012" y="977976"/>
                  <a:pt x="3790950" y="992024"/>
                </a:cubicBezTo>
                <a:cubicBezTo>
                  <a:pt x="3780317" y="1000294"/>
                  <a:pt x="3771900" y="1011074"/>
                  <a:pt x="3762375" y="1020599"/>
                </a:cubicBezTo>
                <a:cubicBezTo>
                  <a:pt x="3746186" y="1036788"/>
                  <a:pt x="3723103" y="1044396"/>
                  <a:pt x="3705225" y="1058699"/>
                </a:cubicBezTo>
                <a:cubicBezTo>
                  <a:pt x="3691200" y="1069919"/>
                  <a:pt x="3679825" y="1084099"/>
                  <a:pt x="3667125" y="1096799"/>
                </a:cubicBezTo>
                <a:cubicBezTo>
                  <a:pt x="3599181" y="1119447"/>
                  <a:pt x="3681324" y="1087333"/>
                  <a:pt x="3609975" y="1134899"/>
                </a:cubicBezTo>
                <a:cubicBezTo>
                  <a:pt x="3601621" y="1140468"/>
                  <a:pt x="3590380" y="1139934"/>
                  <a:pt x="3581400" y="1144424"/>
                </a:cubicBezTo>
                <a:cubicBezTo>
                  <a:pt x="3571161" y="1149544"/>
                  <a:pt x="3562350" y="1157124"/>
                  <a:pt x="3552825" y="1163474"/>
                </a:cubicBezTo>
                <a:cubicBezTo>
                  <a:pt x="3536950" y="1166649"/>
                  <a:pt x="3519994" y="1166424"/>
                  <a:pt x="3505200" y="1172999"/>
                </a:cubicBezTo>
                <a:cubicBezTo>
                  <a:pt x="3490693" y="1179446"/>
                  <a:pt x="3479800" y="1192049"/>
                  <a:pt x="3467100" y="1201574"/>
                </a:cubicBezTo>
                <a:cubicBezTo>
                  <a:pt x="3448784" y="1215311"/>
                  <a:pt x="3428466" y="1226208"/>
                  <a:pt x="3409950" y="1239674"/>
                </a:cubicBezTo>
                <a:cubicBezTo>
                  <a:pt x="3393508" y="1251631"/>
                  <a:pt x="3378200" y="1265074"/>
                  <a:pt x="3362325" y="1277774"/>
                </a:cubicBezTo>
                <a:cubicBezTo>
                  <a:pt x="3352800" y="1280949"/>
                  <a:pt x="3341590" y="1281027"/>
                  <a:pt x="3333750" y="1287299"/>
                </a:cubicBezTo>
                <a:cubicBezTo>
                  <a:pt x="3324811" y="1294450"/>
                  <a:pt x="3322029" y="1307080"/>
                  <a:pt x="3314700" y="1315874"/>
                </a:cubicBezTo>
                <a:cubicBezTo>
                  <a:pt x="3306076" y="1326222"/>
                  <a:pt x="3295650" y="1334924"/>
                  <a:pt x="3286125" y="1344449"/>
                </a:cubicBezTo>
                <a:cubicBezTo>
                  <a:pt x="3286081" y="1344462"/>
                  <a:pt x="3247315" y="1355349"/>
                  <a:pt x="3228975" y="1363499"/>
                </a:cubicBezTo>
                <a:cubicBezTo>
                  <a:pt x="3218514" y="1368148"/>
                  <a:pt x="3209925" y="1376199"/>
                  <a:pt x="3200400" y="1382549"/>
                </a:cubicBezTo>
                <a:cubicBezTo>
                  <a:pt x="3183692" y="1393688"/>
                  <a:pt x="3162731" y="1396729"/>
                  <a:pt x="3143250" y="1401599"/>
                </a:cubicBezTo>
                <a:cubicBezTo>
                  <a:pt x="3009143" y="1435126"/>
                  <a:pt x="3139281" y="1393397"/>
                  <a:pt x="3057525" y="1420649"/>
                </a:cubicBezTo>
                <a:cubicBezTo>
                  <a:pt x="2911475" y="1426999"/>
                  <a:pt x="2765329" y="1431437"/>
                  <a:pt x="2619375" y="1439699"/>
                </a:cubicBezTo>
                <a:cubicBezTo>
                  <a:pt x="2596960" y="1440968"/>
                  <a:pt x="2575144" y="1448677"/>
                  <a:pt x="2552700" y="1449224"/>
                </a:cubicBezTo>
                <a:lnTo>
                  <a:pt x="1838325" y="1458749"/>
                </a:lnTo>
                <a:cubicBezTo>
                  <a:pt x="1718254" y="1410721"/>
                  <a:pt x="1848651" y="1456861"/>
                  <a:pt x="1590675" y="1430174"/>
                </a:cubicBezTo>
                <a:cubicBezTo>
                  <a:pt x="1564632" y="1427480"/>
                  <a:pt x="1539875" y="1417474"/>
                  <a:pt x="1514475" y="1411124"/>
                </a:cubicBezTo>
                <a:cubicBezTo>
                  <a:pt x="1409555" y="1399466"/>
                  <a:pt x="1457110" y="1406326"/>
                  <a:pt x="1371600" y="1392074"/>
                </a:cubicBezTo>
                <a:cubicBezTo>
                  <a:pt x="1332862" y="1385618"/>
                  <a:pt x="1295400" y="1373024"/>
                  <a:pt x="1257300" y="1363499"/>
                </a:cubicBezTo>
                <a:cubicBezTo>
                  <a:pt x="1202892" y="1349897"/>
                  <a:pt x="1209104" y="1350418"/>
                  <a:pt x="1171575" y="1325399"/>
                </a:cubicBezTo>
                <a:cubicBezTo>
                  <a:pt x="1013669" y="1299081"/>
                  <a:pt x="1248109" y="1336874"/>
                  <a:pt x="1019175" y="1306349"/>
                </a:cubicBezTo>
                <a:cubicBezTo>
                  <a:pt x="1003128" y="1304209"/>
                  <a:pt x="987614" y="1298832"/>
                  <a:pt x="971550" y="1296824"/>
                </a:cubicBezTo>
                <a:cubicBezTo>
                  <a:pt x="852494" y="1281942"/>
                  <a:pt x="887168" y="1317889"/>
                  <a:pt x="847725" y="1258724"/>
                </a:cubicBezTo>
                <a:cubicBezTo>
                  <a:pt x="838200" y="1255549"/>
                  <a:pt x="828804" y="1251957"/>
                  <a:pt x="819150" y="1249199"/>
                </a:cubicBezTo>
                <a:cubicBezTo>
                  <a:pt x="806563" y="1245603"/>
                  <a:pt x="793082" y="1244831"/>
                  <a:pt x="781050" y="1239674"/>
                </a:cubicBezTo>
                <a:cubicBezTo>
                  <a:pt x="770528" y="1235165"/>
                  <a:pt x="762714" y="1225744"/>
                  <a:pt x="752475" y="1220624"/>
                </a:cubicBezTo>
                <a:cubicBezTo>
                  <a:pt x="743495" y="1216134"/>
                  <a:pt x="732880" y="1215589"/>
                  <a:pt x="723900" y="1211099"/>
                </a:cubicBezTo>
                <a:cubicBezTo>
                  <a:pt x="713661" y="1205979"/>
                  <a:pt x="705847" y="1196558"/>
                  <a:pt x="695325" y="1192049"/>
                </a:cubicBezTo>
                <a:cubicBezTo>
                  <a:pt x="683293" y="1186892"/>
                  <a:pt x="669812" y="1186120"/>
                  <a:pt x="657225" y="1182524"/>
                </a:cubicBezTo>
                <a:cubicBezTo>
                  <a:pt x="647571" y="1179766"/>
                  <a:pt x="638175" y="1176174"/>
                  <a:pt x="628650" y="1172999"/>
                </a:cubicBezTo>
                <a:cubicBezTo>
                  <a:pt x="549016" y="1161623"/>
                  <a:pt x="583755" y="1168919"/>
                  <a:pt x="523875" y="1153949"/>
                </a:cubicBezTo>
                <a:cubicBezTo>
                  <a:pt x="496325" y="1147061"/>
                  <a:pt x="473889" y="1126771"/>
                  <a:pt x="447675" y="1115849"/>
                </a:cubicBezTo>
                <a:cubicBezTo>
                  <a:pt x="411053" y="1100590"/>
                  <a:pt x="413390" y="1112994"/>
                  <a:pt x="381000" y="1096799"/>
                </a:cubicBezTo>
                <a:cubicBezTo>
                  <a:pt x="364441" y="1088520"/>
                  <a:pt x="349250" y="1077749"/>
                  <a:pt x="333375" y="1068224"/>
                </a:cubicBezTo>
                <a:lnTo>
                  <a:pt x="295275" y="1058699"/>
                </a:lnTo>
                <a:cubicBezTo>
                  <a:pt x="285535" y="1056264"/>
                  <a:pt x="276225" y="1052349"/>
                  <a:pt x="266700" y="1049174"/>
                </a:cubicBezTo>
                <a:lnTo>
                  <a:pt x="209550" y="1030124"/>
                </a:lnTo>
                <a:cubicBezTo>
                  <a:pt x="191277" y="1024033"/>
                  <a:pt x="120737" y="967890"/>
                  <a:pt x="104775" y="953924"/>
                </a:cubicBezTo>
                <a:cubicBezTo>
                  <a:pt x="86050" y="937540"/>
                  <a:pt x="68422" y="919318"/>
                  <a:pt x="57150" y="896774"/>
                </a:cubicBezTo>
                <a:cubicBezTo>
                  <a:pt x="52660" y="887794"/>
                  <a:pt x="51580" y="877427"/>
                  <a:pt x="47625" y="868199"/>
                </a:cubicBezTo>
                <a:cubicBezTo>
                  <a:pt x="39392" y="848989"/>
                  <a:pt x="22241" y="823862"/>
                  <a:pt x="19050" y="801524"/>
                </a:cubicBezTo>
                <a:cubicBezTo>
                  <a:pt x="10918" y="744600"/>
                  <a:pt x="6350" y="687224"/>
                  <a:pt x="0" y="630074"/>
                </a:cubicBezTo>
                <a:cubicBezTo>
                  <a:pt x="3175" y="620549"/>
                  <a:pt x="5035" y="610479"/>
                  <a:pt x="9525" y="601499"/>
                </a:cubicBezTo>
                <a:cubicBezTo>
                  <a:pt x="14645" y="591260"/>
                  <a:pt x="24555" y="583643"/>
                  <a:pt x="28575" y="572924"/>
                </a:cubicBezTo>
                <a:cubicBezTo>
                  <a:pt x="63885" y="478763"/>
                  <a:pt x="12474" y="563737"/>
                  <a:pt x="57150" y="496724"/>
                </a:cubicBezTo>
                <a:cubicBezTo>
                  <a:pt x="66675" y="490374"/>
                  <a:pt x="78574" y="486613"/>
                  <a:pt x="85725" y="477674"/>
                </a:cubicBezTo>
                <a:cubicBezTo>
                  <a:pt x="91997" y="469834"/>
                  <a:pt x="90760" y="458079"/>
                  <a:pt x="95250" y="449099"/>
                </a:cubicBezTo>
                <a:cubicBezTo>
                  <a:pt x="100370" y="438860"/>
                  <a:pt x="108620" y="430463"/>
                  <a:pt x="114300" y="420524"/>
                </a:cubicBezTo>
                <a:cubicBezTo>
                  <a:pt x="121345" y="408196"/>
                  <a:pt x="127000" y="395124"/>
                  <a:pt x="133350" y="382424"/>
                </a:cubicBezTo>
                <a:cubicBezTo>
                  <a:pt x="142875" y="379249"/>
                  <a:pt x="154825" y="379999"/>
                  <a:pt x="161925" y="372899"/>
                </a:cubicBezTo>
                <a:cubicBezTo>
                  <a:pt x="169025" y="365799"/>
                  <a:pt x="166960" y="353304"/>
                  <a:pt x="171450" y="344324"/>
                </a:cubicBezTo>
                <a:cubicBezTo>
                  <a:pt x="176570" y="334085"/>
                  <a:pt x="184150" y="325274"/>
                  <a:pt x="190500" y="315749"/>
                </a:cubicBezTo>
                <a:cubicBezTo>
                  <a:pt x="200025" y="309399"/>
                  <a:pt x="211746" y="305493"/>
                  <a:pt x="219075" y="296699"/>
                </a:cubicBezTo>
                <a:cubicBezTo>
                  <a:pt x="228165" y="285791"/>
                  <a:pt x="231080" y="270927"/>
                  <a:pt x="238125" y="258599"/>
                </a:cubicBezTo>
                <a:cubicBezTo>
                  <a:pt x="243805" y="248660"/>
                  <a:pt x="249846" y="238818"/>
                  <a:pt x="257175" y="230024"/>
                </a:cubicBezTo>
                <a:cubicBezTo>
                  <a:pt x="283507" y="198426"/>
                  <a:pt x="287063" y="208347"/>
                  <a:pt x="304800" y="172874"/>
                </a:cubicBezTo>
                <a:cubicBezTo>
                  <a:pt x="327273" y="127928"/>
                  <a:pt x="315682" y="142245"/>
                  <a:pt x="311682" y="147737"/>
                </a:cubicBezTo>
                <a:cubicBezTo>
                  <a:pt x="314057" y="144387"/>
                  <a:pt x="320244" y="135421"/>
                  <a:pt x="333375" y="115724"/>
                </a:cubicBezTo>
                <a:cubicBezTo>
                  <a:pt x="342900" y="109374"/>
                  <a:pt x="353855" y="104769"/>
                  <a:pt x="361950" y="96674"/>
                </a:cubicBezTo>
                <a:cubicBezTo>
                  <a:pt x="374529" y="84096"/>
                  <a:pt x="379635" y="72918"/>
                  <a:pt x="383732" y="59611"/>
                </a:cubicBezTo>
                <a:cubicBezTo>
                  <a:pt x="389895" y="75061"/>
                  <a:pt x="395099" y="91345"/>
                  <a:pt x="400051" y="106200"/>
                </a:cubicBezTo>
                <a:lnTo>
                  <a:pt x="419101" y="163350"/>
                </a:lnTo>
                <a:cubicBezTo>
                  <a:pt x="426341" y="185070"/>
                  <a:pt x="446082" y="200486"/>
                  <a:pt x="457201" y="220500"/>
                </a:cubicBezTo>
                <a:cubicBezTo>
                  <a:pt x="462077" y="229277"/>
                  <a:pt x="463551" y="239550"/>
                  <a:pt x="466726" y="249075"/>
                </a:cubicBezTo>
                <a:cubicBezTo>
                  <a:pt x="476251" y="255425"/>
                  <a:pt x="488150" y="259186"/>
                  <a:pt x="495301" y="268125"/>
                </a:cubicBezTo>
                <a:cubicBezTo>
                  <a:pt x="557276" y="345594"/>
                  <a:pt x="443582" y="244981"/>
                  <a:pt x="523876" y="325275"/>
                </a:cubicBezTo>
                <a:cubicBezTo>
                  <a:pt x="566960" y="368359"/>
                  <a:pt x="543433" y="317270"/>
                  <a:pt x="561976" y="372900"/>
                </a:cubicBezTo>
                <a:cubicBezTo>
                  <a:pt x="571501" y="382425"/>
                  <a:pt x="579343" y="394003"/>
                  <a:pt x="590551" y="401475"/>
                </a:cubicBezTo>
                <a:cubicBezTo>
                  <a:pt x="594172" y="403889"/>
                  <a:pt x="598551" y="404822"/>
                  <a:pt x="603035" y="405354"/>
                </a:cubicBezTo>
                <a:lnTo>
                  <a:pt x="603036" y="405353"/>
                </a:lnTo>
                <a:lnTo>
                  <a:pt x="619126" y="410999"/>
                </a:lnTo>
                <a:cubicBezTo>
                  <a:pt x="628065" y="418150"/>
                  <a:pt x="631826" y="430049"/>
                  <a:pt x="638176" y="439574"/>
                </a:cubicBezTo>
                <a:lnTo>
                  <a:pt x="666751" y="458624"/>
                </a:lnTo>
                <a:cubicBezTo>
                  <a:pt x="685801" y="471324"/>
                  <a:pt x="703887" y="485605"/>
                  <a:pt x="723901" y="496724"/>
                </a:cubicBezTo>
                <a:cubicBezTo>
                  <a:pt x="735081" y="502935"/>
                  <a:pt x="781608" y="513532"/>
                  <a:pt x="790576" y="515774"/>
                </a:cubicBezTo>
                <a:cubicBezTo>
                  <a:pt x="800316" y="518209"/>
                  <a:pt x="809626" y="522124"/>
                  <a:pt x="819151" y="525299"/>
                </a:cubicBezTo>
                <a:cubicBezTo>
                  <a:pt x="838201" y="531649"/>
                  <a:pt x="857657" y="536891"/>
                  <a:pt x="876301" y="544349"/>
                </a:cubicBezTo>
                <a:cubicBezTo>
                  <a:pt x="889484" y="549622"/>
                  <a:pt x="901350" y="557806"/>
                  <a:pt x="914401" y="563399"/>
                </a:cubicBezTo>
                <a:cubicBezTo>
                  <a:pt x="923629" y="567354"/>
                  <a:pt x="933748" y="568969"/>
                  <a:pt x="942976" y="572924"/>
                </a:cubicBezTo>
                <a:cubicBezTo>
                  <a:pt x="956027" y="578517"/>
                  <a:pt x="968025" y="586381"/>
                  <a:pt x="981076" y="591974"/>
                </a:cubicBezTo>
                <a:cubicBezTo>
                  <a:pt x="990304" y="595929"/>
                  <a:pt x="1000671" y="597009"/>
                  <a:pt x="1009651" y="601499"/>
                </a:cubicBezTo>
                <a:cubicBezTo>
                  <a:pt x="1050851" y="622099"/>
                  <a:pt x="1041793" y="621671"/>
                  <a:pt x="1033582" y="619614"/>
                </a:cubicBezTo>
                <a:cubicBezTo>
                  <a:pt x="1041978" y="622119"/>
                  <a:pt x="1060097" y="627840"/>
                  <a:pt x="1095376" y="639599"/>
                </a:cubicBezTo>
                <a:cubicBezTo>
                  <a:pt x="1161357" y="647847"/>
                  <a:pt x="1163098" y="646182"/>
                  <a:pt x="1219201" y="658649"/>
                </a:cubicBezTo>
                <a:cubicBezTo>
                  <a:pt x="1231980" y="661489"/>
                  <a:pt x="1245269" y="663017"/>
                  <a:pt x="1257301" y="668174"/>
                </a:cubicBezTo>
                <a:cubicBezTo>
                  <a:pt x="1356688" y="710769"/>
                  <a:pt x="1180110" y="661842"/>
                  <a:pt x="1343026" y="706274"/>
                </a:cubicBezTo>
                <a:cubicBezTo>
                  <a:pt x="1346604" y="707250"/>
                  <a:pt x="1420941" y="720861"/>
                  <a:pt x="1428751" y="725324"/>
                </a:cubicBezTo>
                <a:cubicBezTo>
                  <a:pt x="1440447" y="732007"/>
                  <a:pt x="1447801" y="744374"/>
                  <a:pt x="1457326" y="753899"/>
                </a:cubicBezTo>
                <a:cubicBezTo>
                  <a:pt x="1505155" y="763465"/>
                  <a:pt x="1513762" y="763138"/>
                  <a:pt x="1562101" y="782474"/>
                </a:cubicBezTo>
                <a:cubicBezTo>
                  <a:pt x="1575284" y="787747"/>
                  <a:pt x="1587501" y="795174"/>
                  <a:pt x="1600201" y="801524"/>
                </a:cubicBezTo>
                <a:cubicBezTo>
                  <a:pt x="1656673" y="810936"/>
                  <a:pt x="1742782" y="825743"/>
                  <a:pt x="1790701" y="830099"/>
                </a:cubicBezTo>
                <a:cubicBezTo>
                  <a:pt x="1850861" y="835568"/>
                  <a:pt x="1911351" y="836449"/>
                  <a:pt x="1971676" y="839624"/>
                </a:cubicBezTo>
                <a:cubicBezTo>
                  <a:pt x="2047079" y="830199"/>
                  <a:pt x="2055373" y="828809"/>
                  <a:pt x="2133601" y="820574"/>
                </a:cubicBezTo>
                <a:cubicBezTo>
                  <a:pt x="2232340" y="810180"/>
                  <a:pt x="2210526" y="814601"/>
                  <a:pt x="2295526" y="801524"/>
                </a:cubicBezTo>
                <a:cubicBezTo>
                  <a:pt x="2314614" y="798587"/>
                  <a:pt x="2333792" y="796046"/>
                  <a:pt x="2352676" y="791999"/>
                </a:cubicBezTo>
                <a:cubicBezTo>
                  <a:pt x="2443177" y="772606"/>
                  <a:pt x="2406322" y="774051"/>
                  <a:pt x="2486026" y="763424"/>
                </a:cubicBezTo>
                <a:cubicBezTo>
                  <a:pt x="2514525" y="759624"/>
                  <a:pt x="2543289" y="757965"/>
                  <a:pt x="2571751" y="753899"/>
                </a:cubicBezTo>
                <a:cubicBezTo>
                  <a:pt x="2587778" y="751609"/>
                  <a:pt x="2603407" y="747036"/>
                  <a:pt x="2619376" y="744374"/>
                </a:cubicBezTo>
                <a:cubicBezTo>
                  <a:pt x="2630408" y="742535"/>
                  <a:pt x="2715718" y="732058"/>
                  <a:pt x="2733676" y="725324"/>
                </a:cubicBezTo>
                <a:cubicBezTo>
                  <a:pt x="2744395" y="721304"/>
                  <a:pt x="2752726" y="712624"/>
                  <a:pt x="2762251" y="706274"/>
                </a:cubicBezTo>
                <a:cubicBezTo>
                  <a:pt x="2770605" y="700705"/>
                  <a:pt x="2781301" y="699924"/>
                  <a:pt x="2790826" y="696749"/>
                </a:cubicBezTo>
                <a:cubicBezTo>
                  <a:pt x="2926639" y="651478"/>
                  <a:pt x="2785309" y="696964"/>
                  <a:pt x="2886076" y="668174"/>
                </a:cubicBezTo>
                <a:cubicBezTo>
                  <a:pt x="2927294" y="656397"/>
                  <a:pt x="2910440" y="660296"/>
                  <a:pt x="2952751" y="630074"/>
                </a:cubicBezTo>
                <a:cubicBezTo>
                  <a:pt x="2962066" y="623420"/>
                  <a:pt x="2971387" y="616704"/>
                  <a:pt x="2981326" y="611024"/>
                </a:cubicBezTo>
                <a:cubicBezTo>
                  <a:pt x="2993654" y="603979"/>
                  <a:pt x="3008518" y="601064"/>
                  <a:pt x="3019426" y="591974"/>
                </a:cubicBezTo>
                <a:cubicBezTo>
                  <a:pt x="3028220" y="584645"/>
                  <a:pt x="3032126" y="572924"/>
                  <a:pt x="3038476" y="563399"/>
                </a:cubicBezTo>
                <a:cubicBezTo>
                  <a:pt x="3038520" y="563374"/>
                  <a:pt x="3078406" y="540368"/>
                  <a:pt x="3095626" y="525299"/>
                </a:cubicBezTo>
                <a:cubicBezTo>
                  <a:pt x="3104241" y="517761"/>
                  <a:pt x="3108326" y="506249"/>
                  <a:pt x="3114676" y="496724"/>
                </a:cubicBezTo>
                <a:cubicBezTo>
                  <a:pt x="3143315" y="487178"/>
                  <a:pt x="3147207" y="488665"/>
                  <a:pt x="3171826" y="468149"/>
                </a:cubicBezTo>
                <a:cubicBezTo>
                  <a:pt x="3182174" y="459525"/>
                  <a:pt x="3190053" y="448198"/>
                  <a:pt x="3200401" y="439574"/>
                </a:cubicBezTo>
                <a:cubicBezTo>
                  <a:pt x="3209195" y="432245"/>
                  <a:pt x="3218737" y="425644"/>
                  <a:pt x="3228976" y="420524"/>
                </a:cubicBezTo>
                <a:cubicBezTo>
                  <a:pt x="3237956" y="416034"/>
                  <a:pt x="3249711" y="417271"/>
                  <a:pt x="3257551" y="410999"/>
                </a:cubicBezTo>
                <a:cubicBezTo>
                  <a:pt x="3266490" y="403848"/>
                  <a:pt x="3270251" y="391949"/>
                  <a:pt x="3276601" y="382424"/>
                </a:cubicBezTo>
                <a:cubicBezTo>
                  <a:pt x="3286126" y="376074"/>
                  <a:pt x="3295237" y="369054"/>
                  <a:pt x="3305176" y="363374"/>
                </a:cubicBezTo>
                <a:cubicBezTo>
                  <a:pt x="3317504" y="356329"/>
                  <a:pt x="3331722" y="352577"/>
                  <a:pt x="3343276" y="344324"/>
                </a:cubicBezTo>
                <a:cubicBezTo>
                  <a:pt x="3354237" y="336494"/>
                  <a:pt x="3361503" y="324373"/>
                  <a:pt x="3371851" y="315749"/>
                </a:cubicBezTo>
                <a:cubicBezTo>
                  <a:pt x="3392014" y="298946"/>
                  <a:pt x="3402560" y="298302"/>
                  <a:pt x="3415660" y="284824"/>
                </a:cubicBezTo>
                <a:lnTo>
                  <a:pt x="3429001" y="268124"/>
                </a:lnTo>
                <a:cubicBezTo>
                  <a:pt x="3434570" y="259770"/>
                  <a:pt x="3435351" y="249074"/>
                  <a:pt x="3438526" y="239549"/>
                </a:cubicBezTo>
                <a:cubicBezTo>
                  <a:pt x="3451226" y="230024"/>
                  <a:pt x="3466463" y="223170"/>
                  <a:pt x="3476626" y="210974"/>
                </a:cubicBezTo>
                <a:cubicBezTo>
                  <a:pt x="3483054" y="203261"/>
                  <a:pt x="3481661" y="191379"/>
                  <a:pt x="3486151" y="182399"/>
                </a:cubicBezTo>
                <a:cubicBezTo>
                  <a:pt x="3491271" y="172160"/>
                  <a:pt x="3497872" y="162618"/>
                  <a:pt x="3505201" y="153824"/>
                </a:cubicBezTo>
                <a:cubicBezTo>
                  <a:pt x="3513825" y="143476"/>
                  <a:pt x="3524251" y="134774"/>
                  <a:pt x="3533776" y="125249"/>
                </a:cubicBezTo>
                <a:cubicBezTo>
                  <a:pt x="3549965" y="109060"/>
                  <a:pt x="3557820" y="86171"/>
                  <a:pt x="3571876" y="68099"/>
                </a:cubicBezTo>
                <a:cubicBezTo>
                  <a:pt x="3575038" y="64035"/>
                  <a:pt x="3578566" y="60294"/>
                  <a:pt x="3582762" y="57214"/>
                </a:cubicBezTo>
                <a:close/>
                <a:moveTo>
                  <a:pt x="3192920" y="0"/>
                </a:moveTo>
                <a:lnTo>
                  <a:pt x="3200401" y="10949"/>
                </a:lnTo>
                <a:cubicBezTo>
                  <a:pt x="3197139" y="7034"/>
                  <a:pt x="3194442" y="3581"/>
                  <a:pt x="319292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Equilibrium-</a:t>
            </a:r>
            <a:r>
              <a:rPr lang="en-US" dirty="0" err="1" smtClean="0"/>
              <a:t>nonequilibrium</a:t>
            </a:r>
            <a:r>
              <a:rPr lang="en-US" dirty="0" smtClean="0"/>
              <a:t> duality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76200" y="3504998"/>
            <a:ext cx="1866604" cy="1095795"/>
          </a:xfrm>
          <a:custGeom>
            <a:avLst/>
            <a:gdLst/>
            <a:ahLst/>
            <a:cxnLst/>
            <a:rect l="l" t="t" r="r" b="b"/>
            <a:pathLst>
              <a:path w="1328771" h="818339">
                <a:moveTo>
                  <a:pt x="188987" y="795366"/>
                </a:moveTo>
                <a:cubicBezTo>
                  <a:pt x="189655" y="795423"/>
                  <a:pt x="194246" y="796310"/>
                  <a:pt x="205804" y="798767"/>
                </a:cubicBezTo>
                <a:cubicBezTo>
                  <a:pt x="199329" y="797860"/>
                  <a:pt x="187784" y="795263"/>
                  <a:pt x="188987" y="795366"/>
                </a:cubicBezTo>
                <a:close/>
                <a:moveTo>
                  <a:pt x="1154157" y="0"/>
                </a:moveTo>
                <a:lnTo>
                  <a:pt x="1152526" y="113490"/>
                </a:lnTo>
                <a:cubicBezTo>
                  <a:pt x="1152526" y="132803"/>
                  <a:pt x="1159499" y="151497"/>
                  <a:pt x="1162051" y="170640"/>
                </a:cubicBezTo>
                <a:cubicBezTo>
                  <a:pt x="1165851" y="199139"/>
                  <a:pt x="1168401" y="227790"/>
                  <a:pt x="1171576" y="256365"/>
                </a:cubicBezTo>
                <a:cubicBezTo>
                  <a:pt x="1171576" y="256365"/>
                  <a:pt x="1191293" y="313301"/>
                  <a:pt x="1200151" y="342090"/>
                </a:cubicBezTo>
                <a:cubicBezTo>
                  <a:pt x="1204001" y="354602"/>
                  <a:pt x="1206080" y="367603"/>
                  <a:pt x="1209676" y="380190"/>
                </a:cubicBezTo>
                <a:cubicBezTo>
                  <a:pt x="1212434" y="389844"/>
                  <a:pt x="1216026" y="399240"/>
                  <a:pt x="1219201" y="408765"/>
                </a:cubicBezTo>
                <a:cubicBezTo>
                  <a:pt x="1227480" y="433603"/>
                  <a:pt x="1231901" y="459565"/>
                  <a:pt x="1238251" y="484965"/>
                </a:cubicBezTo>
                <a:cubicBezTo>
                  <a:pt x="1247776" y="494490"/>
                  <a:pt x="1260802" y="501492"/>
                  <a:pt x="1266826" y="513540"/>
                </a:cubicBezTo>
                <a:cubicBezTo>
                  <a:pt x="1274066" y="528020"/>
                  <a:pt x="1272424" y="545459"/>
                  <a:pt x="1276351" y="561165"/>
                </a:cubicBezTo>
                <a:cubicBezTo>
                  <a:pt x="1278786" y="570905"/>
                  <a:pt x="1282701" y="580215"/>
                  <a:pt x="1285876" y="589740"/>
                </a:cubicBezTo>
                <a:cubicBezTo>
                  <a:pt x="1296115" y="620457"/>
                  <a:pt x="1297510" y="653472"/>
                  <a:pt x="1304926" y="684990"/>
                </a:cubicBezTo>
                <a:cubicBezTo>
                  <a:pt x="1310220" y="707490"/>
                  <a:pt x="1319443" y="729000"/>
                  <a:pt x="1323976" y="751665"/>
                </a:cubicBezTo>
                <a:cubicBezTo>
                  <a:pt x="1326506" y="764313"/>
                  <a:pt x="1328045" y="777120"/>
                  <a:pt x="1328771" y="790025"/>
                </a:cubicBezTo>
                <a:cubicBezTo>
                  <a:pt x="1056321" y="789165"/>
                  <a:pt x="671690" y="780222"/>
                  <a:pt x="371475" y="808814"/>
                </a:cubicBezTo>
                <a:cubicBezTo>
                  <a:pt x="345993" y="811241"/>
                  <a:pt x="320675" y="815164"/>
                  <a:pt x="295275" y="818339"/>
                </a:cubicBezTo>
                <a:cubicBezTo>
                  <a:pt x="248569" y="807960"/>
                  <a:pt x="221094" y="801995"/>
                  <a:pt x="205804" y="798767"/>
                </a:cubicBezTo>
                <a:cubicBezTo>
                  <a:pt x="210549" y="799178"/>
                  <a:pt x="209537" y="798560"/>
                  <a:pt x="205225" y="797087"/>
                </a:cubicBezTo>
                <a:lnTo>
                  <a:pt x="180975" y="789764"/>
                </a:lnTo>
                <a:cubicBezTo>
                  <a:pt x="156808" y="782859"/>
                  <a:pt x="137138" y="780502"/>
                  <a:pt x="114300" y="770714"/>
                </a:cubicBezTo>
                <a:cubicBezTo>
                  <a:pt x="101249" y="765121"/>
                  <a:pt x="88900" y="758014"/>
                  <a:pt x="76200" y="751664"/>
                </a:cubicBezTo>
                <a:cubicBezTo>
                  <a:pt x="4978" y="716053"/>
                  <a:pt x="63500" y="592914"/>
                  <a:pt x="57150" y="513539"/>
                </a:cubicBezTo>
                <a:cubicBezTo>
                  <a:pt x="46464" y="481481"/>
                  <a:pt x="47407" y="479820"/>
                  <a:pt x="28575" y="446864"/>
                </a:cubicBezTo>
                <a:cubicBezTo>
                  <a:pt x="22895" y="436925"/>
                  <a:pt x="10703" y="429676"/>
                  <a:pt x="9525" y="418289"/>
                </a:cubicBezTo>
                <a:cubicBezTo>
                  <a:pt x="1024" y="336116"/>
                  <a:pt x="3175" y="253189"/>
                  <a:pt x="0" y="170639"/>
                </a:cubicBezTo>
                <a:cubicBezTo>
                  <a:pt x="6350" y="161114"/>
                  <a:pt x="13930" y="152303"/>
                  <a:pt x="19050" y="142064"/>
                </a:cubicBezTo>
                <a:cubicBezTo>
                  <a:pt x="23540" y="133084"/>
                  <a:pt x="22303" y="121329"/>
                  <a:pt x="28575" y="113489"/>
                </a:cubicBezTo>
                <a:cubicBezTo>
                  <a:pt x="35726" y="104550"/>
                  <a:pt x="49821" y="103233"/>
                  <a:pt x="57150" y="94439"/>
                </a:cubicBezTo>
                <a:cubicBezTo>
                  <a:pt x="66240" y="83531"/>
                  <a:pt x="69850" y="69039"/>
                  <a:pt x="76200" y="56339"/>
                </a:cubicBezTo>
                <a:cubicBezTo>
                  <a:pt x="85725" y="49989"/>
                  <a:pt x="94536" y="42409"/>
                  <a:pt x="104775" y="37289"/>
                </a:cubicBezTo>
                <a:cubicBezTo>
                  <a:pt x="113755" y="32799"/>
                  <a:pt x="123319" y="28200"/>
                  <a:pt x="133350" y="27764"/>
                </a:cubicBezTo>
                <a:lnTo>
                  <a:pt x="762000" y="87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Configuration model</a:t>
            </a:r>
          </a:p>
        </p:txBody>
      </p:sp>
      <p:sp>
        <p:nvSpPr>
          <p:cNvPr id="60" name="Freeform 59"/>
          <p:cNvSpPr/>
          <p:nvPr/>
        </p:nvSpPr>
        <p:spPr bwMode="auto">
          <a:xfrm>
            <a:off x="129720" y="1984297"/>
            <a:ext cx="1895510" cy="1060501"/>
          </a:xfrm>
          <a:custGeom>
            <a:avLst/>
            <a:gdLst/>
            <a:ahLst/>
            <a:cxnLst/>
            <a:rect l="l" t="t" r="r" b="b"/>
            <a:pathLst>
              <a:path w="1349348" h="791982">
                <a:moveTo>
                  <a:pt x="1349348" y="1457"/>
                </a:moveTo>
                <a:lnTo>
                  <a:pt x="1343026" y="20423"/>
                </a:lnTo>
                <a:cubicBezTo>
                  <a:pt x="1330326" y="33123"/>
                  <a:pt x="1315365" y="43908"/>
                  <a:pt x="1304926" y="58523"/>
                </a:cubicBezTo>
                <a:cubicBezTo>
                  <a:pt x="1299090" y="66693"/>
                  <a:pt x="1297370" y="77253"/>
                  <a:pt x="1295401" y="87098"/>
                </a:cubicBezTo>
                <a:cubicBezTo>
                  <a:pt x="1290998" y="109113"/>
                  <a:pt x="1289051" y="131548"/>
                  <a:pt x="1285876" y="153773"/>
                </a:cubicBezTo>
                <a:cubicBezTo>
                  <a:pt x="1279007" y="201853"/>
                  <a:pt x="1267837" y="249236"/>
                  <a:pt x="1257301" y="296648"/>
                </a:cubicBezTo>
                <a:cubicBezTo>
                  <a:pt x="1255123" y="306449"/>
                  <a:pt x="1250951" y="315698"/>
                  <a:pt x="1247776" y="325223"/>
                </a:cubicBezTo>
                <a:cubicBezTo>
                  <a:pt x="1237537" y="355940"/>
                  <a:pt x="1234353" y="388587"/>
                  <a:pt x="1228726" y="420473"/>
                </a:cubicBezTo>
                <a:cubicBezTo>
                  <a:pt x="1220612" y="466451"/>
                  <a:pt x="1219328" y="499254"/>
                  <a:pt x="1209676" y="544298"/>
                </a:cubicBezTo>
                <a:cubicBezTo>
                  <a:pt x="1204190" y="569899"/>
                  <a:pt x="1196976" y="595098"/>
                  <a:pt x="1190626" y="620498"/>
                </a:cubicBezTo>
                <a:cubicBezTo>
                  <a:pt x="1179736" y="664059"/>
                  <a:pt x="1178579" y="709496"/>
                  <a:pt x="1171576" y="753848"/>
                </a:cubicBezTo>
                <a:cubicBezTo>
                  <a:pt x="1170376" y="761447"/>
                  <a:pt x="1168683" y="768959"/>
                  <a:pt x="1167049" y="776484"/>
                </a:cubicBezTo>
                <a:cubicBezTo>
                  <a:pt x="1073389" y="783222"/>
                  <a:pt x="979683" y="789764"/>
                  <a:pt x="885825" y="791947"/>
                </a:cubicBezTo>
                <a:cubicBezTo>
                  <a:pt x="860234" y="792542"/>
                  <a:pt x="835025" y="785597"/>
                  <a:pt x="809625" y="782422"/>
                </a:cubicBezTo>
                <a:cubicBezTo>
                  <a:pt x="746346" y="779891"/>
                  <a:pt x="429129" y="783380"/>
                  <a:pt x="266700" y="753847"/>
                </a:cubicBezTo>
                <a:cubicBezTo>
                  <a:pt x="253820" y="751505"/>
                  <a:pt x="241300" y="747497"/>
                  <a:pt x="228600" y="744322"/>
                </a:cubicBezTo>
                <a:cubicBezTo>
                  <a:pt x="140006" y="736939"/>
                  <a:pt x="138122" y="742964"/>
                  <a:pt x="76200" y="725272"/>
                </a:cubicBezTo>
                <a:cubicBezTo>
                  <a:pt x="66546" y="722514"/>
                  <a:pt x="55465" y="722019"/>
                  <a:pt x="47625" y="715747"/>
                </a:cubicBezTo>
                <a:cubicBezTo>
                  <a:pt x="38686" y="708596"/>
                  <a:pt x="29644" y="698570"/>
                  <a:pt x="28575" y="687172"/>
                </a:cubicBezTo>
                <a:cubicBezTo>
                  <a:pt x="19976" y="595444"/>
                  <a:pt x="24797" y="502897"/>
                  <a:pt x="19050" y="410947"/>
                </a:cubicBezTo>
                <a:cubicBezTo>
                  <a:pt x="18424" y="400926"/>
                  <a:pt x="10698" y="392343"/>
                  <a:pt x="9525" y="382372"/>
                </a:cubicBezTo>
                <a:cubicBezTo>
                  <a:pt x="4318" y="338114"/>
                  <a:pt x="3175" y="293472"/>
                  <a:pt x="0" y="249022"/>
                </a:cubicBezTo>
                <a:cubicBezTo>
                  <a:pt x="28030" y="192961"/>
                  <a:pt x="14560" y="224392"/>
                  <a:pt x="38100" y="153772"/>
                </a:cubicBezTo>
                <a:cubicBezTo>
                  <a:pt x="47625" y="144247"/>
                  <a:pt x="55714" y="133027"/>
                  <a:pt x="66675" y="125197"/>
                </a:cubicBezTo>
                <a:cubicBezTo>
                  <a:pt x="78229" y="116944"/>
                  <a:pt x="93867" y="115237"/>
                  <a:pt x="104775" y="106147"/>
                </a:cubicBezTo>
                <a:cubicBezTo>
                  <a:pt x="113569" y="98818"/>
                  <a:pt x="117475" y="87097"/>
                  <a:pt x="123825" y="77572"/>
                </a:cubicBezTo>
                <a:cubicBezTo>
                  <a:pt x="123825" y="77572"/>
                  <a:pt x="160934" y="59775"/>
                  <a:pt x="180975" y="58522"/>
                </a:cubicBezTo>
                <a:cubicBezTo>
                  <a:pt x="488385" y="39309"/>
                  <a:pt x="512150" y="45171"/>
                  <a:pt x="752475" y="58522"/>
                </a:cubicBezTo>
                <a:cubicBezTo>
                  <a:pt x="796925" y="55347"/>
                  <a:pt x="841636" y="54761"/>
                  <a:pt x="885825" y="48997"/>
                </a:cubicBezTo>
                <a:cubicBezTo>
                  <a:pt x="914851" y="45211"/>
                  <a:pt x="942779" y="35342"/>
                  <a:pt x="971550" y="29947"/>
                </a:cubicBezTo>
                <a:cubicBezTo>
                  <a:pt x="1024523" y="20015"/>
                  <a:pt x="1103639" y="13773"/>
                  <a:pt x="1152525" y="10897"/>
                </a:cubicBezTo>
                <a:cubicBezTo>
                  <a:pt x="1218098" y="7040"/>
                  <a:pt x="1283980" y="-3920"/>
                  <a:pt x="1349348" y="14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Classical random graphs</a:t>
            </a:r>
          </a:p>
        </p:txBody>
      </p:sp>
      <p:sp>
        <p:nvSpPr>
          <p:cNvPr id="69" name="Freeform 68"/>
          <p:cNvSpPr/>
          <p:nvPr/>
        </p:nvSpPr>
        <p:spPr bwMode="auto">
          <a:xfrm>
            <a:off x="2712125" y="85725"/>
            <a:ext cx="1618931" cy="1193696"/>
          </a:xfrm>
          <a:custGeom>
            <a:avLst/>
            <a:gdLst/>
            <a:ahLst/>
            <a:cxnLst/>
            <a:rect l="l" t="t" r="r" b="b"/>
            <a:pathLst>
              <a:path w="1152461" h="891452">
                <a:moveTo>
                  <a:pt x="1000125" y="0"/>
                </a:moveTo>
                <a:cubicBezTo>
                  <a:pt x="1000125" y="0"/>
                  <a:pt x="1040247" y="8407"/>
                  <a:pt x="1057275" y="19050"/>
                </a:cubicBezTo>
                <a:cubicBezTo>
                  <a:pt x="1066983" y="25117"/>
                  <a:pt x="1069975" y="38100"/>
                  <a:pt x="1076325" y="47625"/>
                </a:cubicBezTo>
                <a:cubicBezTo>
                  <a:pt x="1085850" y="53975"/>
                  <a:pt x="1096805" y="58580"/>
                  <a:pt x="1104900" y="66675"/>
                </a:cubicBezTo>
                <a:cubicBezTo>
                  <a:pt x="1149881" y="111656"/>
                  <a:pt x="1133475" y="199182"/>
                  <a:pt x="1133475" y="247650"/>
                </a:cubicBezTo>
                <a:cubicBezTo>
                  <a:pt x="1133475" y="301718"/>
                  <a:pt x="1127125" y="355600"/>
                  <a:pt x="1123950" y="409575"/>
                </a:cubicBezTo>
                <a:cubicBezTo>
                  <a:pt x="1127125" y="422275"/>
                  <a:pt x="1129879" y="435088"/>
                  <a:pt x="1133475" y="447675"/>
                </a:cubicBezTo>
                <a:cubicBezTo>
                  <a:pt x="1136233" y="457329"/>
                  <a:pt x="1142091" y="466251"/>
                  <a:pt x="1143000" y="476250"/>
                </a:cubicBezTo>
                <a:cubicBezTo>
                  <a:pt x="1147894" y="530085"/>
                  <a:pt x="1153853" y="584168"/>
                  <a:pt x="1152171" y="638176"/>
                </a:cubicBezTo>
                <a:lnTo>
                  <a:pt x="1104900" y="638176"/>
                </a:lnTo>
                <a:cubicBezTo>
                  <a:pt x="1082465" y="639007"/>
                  <a:pt x="1060594" y="645784"/>
                  <a:pt x="1038225" y="647701"/>
                </a:cubicBezTo>
                <a:cubicBezTo>
                  <a:pt x="878985" y="661350"/>
                  <a:pt x="827046" y="655910"/>
                  <a:pt x="704850" y="676276"/>
                </a:cubicBezTo>
                <a:cubicBezTo>
                  <a:pt x="526518" y="705998"/>
                  <a:pt x="806527" y="663564"/>
                  <a:pt x="600075" y="695326"/>
                </a:cubicBezTo>
                <a:cubicBezTo>
                  <a:pt x="520396" y="707584"/>
                  <a:pt x="552932" y="691829"/>
                  <a:pt x="504825" y="723901"/>
                </a:cubicBezTo>
                <a:lnTo>
                  <a:pt x="466725" y="733426"/>
                </a:lnTo>
                <a:lnTo>
                  <a:pt x="390525" y="752476"/>
                </a:lnTo>
                <a:cubicBezTo>
                  <a:pt x="336117" y="766078"/>
                  <a:pt x="342329" y="765557"/>
                  <a:pt x="304800" y="790576"/>
                </a:cubicBezTo>
                <a:cubicBezTo>
                  <a:pt x="288092" y="801715"/>
                  <a:pt x="266000" y="801471"/>
                  <a:pt x="247650" y="809626"/>
                </a:cubicBezTo>
                <a:cubicBezTo>
                  <a:pt x="237189" y="814275"/>
                  <a:pt x="228600" y="822326"/>
                  <a:pt x="219075" y="828676"/>
                </a:cubicBezTo>
                <a:cubicBezTo>
                  <a:pt x="210827" y="830738"/>
                  <a:pt x="163028" y="841653"/>
                  <a:pt x="152400" y="847726"/>
                </a:cubicBezTo>
                <a:cubicBezTo>
                  <a:pt x="138617" y="855602"/>
                  <a:pt x="127000" y="866776"/>
                  <a:pt x="114300" y="876301"/>
                </a:cubicBezTo>
                <a:cubicBezTo>
                  <a:pt x="78836" y="888123"/>
                  <a:pt x="90636" y="884797"/>
                  <a:pt x="63498" y="891452"/>
                </a:cubicBezTo>
                <a:cubicBezTo>
                  <a:pt x="44796" y="871635"/>
                  <a:pt x="44979" y="856191"/>
                  <a:pt x="38100" y="828675"/>
                </a:cubicBezTo>
                <a:cubicBezTo>
                  <a:pt x="-11086" y="631930"/>
                  <a:pt x="17600" y="880230"/>
                  <a:pt x="0" y="581025"/>
                </a:cubicBezTo>
                <a:cubicBezTo>
                  <a:pt x="0" y="581025"/>
                  <a:pt x="15473" y="530761"/>
                  <a:pt x="19050" y="504825"/>
                </a:cubicBezTo>
                <a:cubicBezTo>
                  <a:pt x="28202" y="438476"/>
                  <a:pt x="31750" y="371475"/>
                  <a:pt x="38100" y="304800"/>
                </a:cubicBezTo>
                <a:cubicBezTo>
                  <a:pt x="41275" y="295275"/>
                  <a:pt x="44867" y="285879"/>
                  <a:pt x="47625" y="276225"/>
                </a:cubicBezTo>
                <a:cubicBezTo>
                  <a:pt x="55269" y="249471"/>
                  <a:pt x="61765" y="217507"/>
                  <a:pt x="66675" y="190500"/>
                </a:cubicBezTo>
                <a:cubicBezTo>
                  <a:pt x="70130" y="171499"/>
                  <a:pt x="72010" y="152203"/>
                  <a:pt x="76200" y="133350"/>
                </a:cubicBezTo>
                <a:cubicBezTo>
                  <a:pt x="78378" y="123549"/>
                  <a:pt x="79297" y="112488"/>
                  <a:pt x="85725" y="104775"/>
                </a:cubicBezTo>
                <a:cubicBezTo>
                  <a:pt x="95888" y="92579"/>
                  <a:pt x="111125" y="85725"/>
                  <a:pt x="123825" y="76200"/>
                </a:cubicBezTo>
                <a:cubicBezTo>
                  <a:pt x="162444" y="69763"/>
                  <a:pt x="183552" y="67807"/>
                  <a:pt x="219075" y="57150"/>
                </a:cubicBezTo>
                <a:cubicBezTo>
                  <a:pt x="238309" y="51380"/>
                  <a:pt x="256488" y="41801"/>
                  <a:pt x="276225" y="38100"/>
                </a:cubicBezTo>
                <a:cubicBezTo>
                  <a:pt x="307587" y="32220"/>
                  <a:pt x="339725" y="31750"/>
                  <a:pt x="371475" y="28575"/>
                </a:cubicBezTo>
                <a:cubicBezTo>
                  <a:pt x="466725" y="25400"/>
                  <a:pt x="562054" y="24059"/>
                  <a:pt x="657225" y="19050"/>
                </a:cubicBezTo>
                <a:cubicBezTo>
                  <a:pt x="682787" y="17705"/>
                  <a:pt x="707867" y="10945"/>
                  <a:pt x="73342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Properties</a:t>
            </a:r>
          </a:p>
        </p:txBody>
      </p:sp>
      <p:sp>
        <p:nvSpPr>
          <p:cNvPr id="70" name="Freeform 69"/>
          <p:cNvSpPr/>
          <p:nvPr/>
        </p:nvSpPr>
        <p:spPr bwMode="auto">
          <a:xfrm>
            <a:off x="4651481" y="187760"/>
            <a:ext cx="1633195" cy="1210858"/>
          </a:xfrm>
          <a:custGeom>
            <a:avLst/>
            <a:gdLst/>
            <a:ahLst/>
            <a:cxnLst/>
            <a:rect l="l" t="t" r="r" b="b"/>
            <a:pathLst>
              <a:path w="1162615" h="904268">
                <a:moveTo>
                  <a:pt x="895915" y="0"/>
                </a:moveTo>
                <a:cubicBezTo>
                  <a:pt x="940823" y="7485"/>
                  <a:pt x="951380" y="7683"/>
                  <a:pt x="991165" y="19050"/>
                </a:cubicBezTo>
                <a:cubicBezTo>
                  <a:pt x="1000819" y="21808"/>
                  <a:pt x="1011900" y="22303"/>
                  <a:pt x="1019740" y="28575"/>
                </a:cubicBezTo>
                <a:cubicBezTo>
                  <a:pt x="1028679" y="35726"/>
                  <a:pt x="1032440" y="47625"/>
                  <a:pt x="1038790" y="57150"/>
                </a:cubicBezTo>
                <a:lnTo>
                  <a:pt x="1076890" y="76200"/>
                </a:lnTo>
                <a:cubicBezTo>
                  <a:pt x="1117051" y="96280"/>
                  <a:pt x="1092815" y="164758"/>
                  <a:pt x="1095940" y="209550"/>
                </a:cubicBezTo>
                <a:cubicBezTo>
                  <a:pt x="1102352" y="301456"/>
                  <a:pt x="1102290" y="393700"/>
                  <a:pt x="1105465" y="485775"/>
                </a:cubicBezTo>
                <a:cubicBezTo>
                  <a:pt x="1129005" y="532855"/>
                  <a:pt x="1120025" y="510405"/>
                  <a:pt x="1134040" y="552450"/>
                </a:cubicBezTo>
                <a:cubicBezTo>
                  <a:pt x="1140390" y="571500"/>
                  <a:pt x="1150872" y="589642"/>
                  <a:pt x="1153090" y="609600"/>
                </a:cubicBezTo>
                <a:cubicBezTo>
                  <a:pt x="1160461" y="675942"/>
                  <a:pt x="1159440" y="742950"/>
                  <a:pt x="1162615" y="809625"/>
                </a:cubicBezTo>
                <a:cubicBezTo>
                  <a:pt x="1148600" y="851670"/>
                  <a:pt x="1157580" y="829220"/>
                  <a:pt x="1134040" y="876300"/>
                </a:cubicBezTo>
                <a:cubicBezTo>
                  <a:pt x="1129582" y="885218"/>
                  <a:pt x="1126420" y="894672"/>
                  <a:pt x="1123603" y="904268"/>
                </a:cubicBezTo>
                <a:lnTo>
                  <a:pt x="1095940" y="885826"/>
                </a:lnTo>
                <a:cubicBezTo>
                  <a:pt x="1085307" y="877556"/>
                  <a:pt x="1078573" y="864723"/>
                  <a:pt x="1067365" y="857251"/>
                </a:cubicBezTo>
                <a:cubicBezTo>
                  <a:pt x="1012156" y="820445"/>
                  <a:pt x="1062345" y="883058"/>
                  <a:pt x="1019740" y="819151"/>
                </a:cubicBezTo>
                <a:lnTo>
                  <a:pt x="991165" y="800101"/>
                </a:lnTo>
                <a:cubicBezTo>
                  <a:pt x="939997" y="765989"/>
                  <a:pt x="949448" y="765050"/>
                  <a:pt x="905440" y="752476"/>
                </a:cubicBezTo>
                <a:cubicBezTo>
                  <a:pt x="892853" y="748880"/>
                  <a:pt x="879927" y="746547"/>
                  <a:pt x="867340" y="742951"/>
                </a:cubicBezTo>
                <a:cubicBezTo>
                  <a:pt x="857686" y="740193"/>
                  <a:pt x="848419" y="736184"/>
                  <a:pt x="838765" y="733426"/>
                </a:cubicBezTo>
                <a:cubicBezTo>
                  <a:pt x="824523" y="729357"/>
                  <a:pt x="787315" y="721989"/>
                  <a:pt x="772090" y="714376"/>
                </a:cubicBezTo>
                <a:cubicBezTo>
                  <a:pt x="761851" y="709256"/>
                  <a:pt x="753754" y="700446"/>
                  <a:pt x="743515" y="695326"/>
                </a:cubicBezTo>
                <a:cubicBezTo>
                  <a:pt x="701867" y="674502"/>
                  <a:pt x="683195" y="675008"/>
                  <a:pt x="638740" y="657226"/>
                </a:cubicBezTo>
                <a:cubicBezTo>
                  <a:pt x="625557" y="651953"/>
                  <a:pt x="613691" y="643769"/>
                  <a:pt x="600640" y="638176"/>
                </a:cubicBezTo>
                <a:cubicBezTo>
                  <a:pt x="577924" y="628441"/>
                  <a:pt x="547697" y="622704"/>
                  <a:pt x="524440" y="619126"/>
                </a:cubicBezTo>
                <a:cubicBezTo>
                  <a:pt x="499140" y="615234"/>
                  <a:pt x="473662" y="612592"/>
                  <a:pt x="448240" y="609601"/>
                </a:cubicBezTo>
                <a:cubicBezTo>
                  <a:pt x="419686" y="606242"/>
                  <a:pt x="390875" y="604803"/>
                  <a:pt x="362515" y="600076"/>
                </a:cubicBezTo>
                <a:cubicBezTo>
                  <a:pt x="352611" y="598425"/>
                  <a:pt x="343965" y="591108"/>
                  <a:pt x="333940" y="590551"/>
                </a:cubicBezTo>
                <a:lnTo>
                  <a:pt x="20325" y="578252"/>
                </a:lnTo>
                <a:lnTo>
                  <a:pt x="19615" y="552450"/>
                </a:lnTo>
                <a:cubicBezTo>
                  <a:pt x="-5130" y="478216"/>
                  <a:pt x="565" y="503554"/>
                  <a:pt x="565" y="361950"/>
                </a:cubicBezTo>
                <a:cubicBezTo>
                  <a:pt x="565" y="336352"/>
                  <a:pt x="6915" y="311150"/>
                  <a:pt x="10090" y="285750"/>
                </a:cubicBezTo>
                <a:cubicBezTo>
                  <a:pt x="32420" y="218759"/>
                  <a:pt x="7872" y="299055"/>
                  <a:pt x="29140" y="171450"/>
                </a:cubicBezTo>
                <a:cubicBezTo>
                  <a:pt x="33952" y="142576"/>
                  <a:pt x="41840" y="114300"/>
                  <a:pt x="48190" y="85725"/>
                </a:cubicBezTo>
                <a:cubicBezTo>
                  <a:pt x="47000" y="85725"/>
                  <a:pt x="36315" y="103493"/>
                  <a:pt x="35488" y="99051"/>
                </a:cubicBezTo>
                <a:lnTo>
                  <a:pt x="38665" y="85725"/>
                </a:lnTo>
                <a:cubicBezTo>
                  <a:pt x="38665" y="85725"/>
                  <a:pt x="76581" y="72445"/>
                  <a:pt x="95815" y="66675"/>
                </a:cubicBezTo>
                <a:cubicBezTo>
                  <a:pt x="108354" y="62913"/>
                  <a:pt x="121328" y="60746"/>
                  <a:pt x="133915" y="57150"/>
                </a:cubicBezTo>
                <a:cubicBezTo>
                  <a:pt x="143569" y="54392"/>
                  <a:pt x="152965" y="50800"/>
                  <a:pt x="162490" y="47625"/>
                </a:cubicBezTo>
                <a:cubicBezTo>
                  <a:pt x="184715" y="44450"/>
                  <a:pt x="206888" y="40885"/>
                  <a:pt x="229165" y="38100"/>
                </a:cubicBezTo>
                <a:cubicBezTo>
                  <a:pt x="283093" y="31359"/>
                  <a:pt x="337241" y="26393"/>
                  <a:pt x="391090" y="19050"/>
                </a:cubicBezTo>
                <a:cubicBezTo>
                  <a:pt x="407131" y="16863"/>
                  <a:pt x="422537" y="10135"/>
                  <a:pt x="43871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Processes</a:t>
            </a:r>
          </a:p>
        </p:txBody>
      </p:sp>
      <p:sp>
        <p:nvSpPr>
          <p:cNvPr id="76" name="Freeform 75"/>
          <p:cNvSpPr/>
          <p:nvPr/>
        </p:nvSpPr>
        <p:spPr bwMode="auto">
          <a:xfrm>
            <a:off x="2440707" y="940273"/>
            <a:ext cx="2033462" cy="1587996"/>
          </a:xfrm>
          <a:custGeom>
            <a:avLst/>
            <a:gdLst/>
            <a:ahLst/>
            <a:cxnLst/>
            <a:rect l="l" t="t" r="r" b="b"/>
            <a:pathLst>
              <a:path w="1447551" h="1185915">
                <a:moveTo>
                  <a:pt x="1298114" y="0"/>
                </a:moveTo>
                <a:lnTo>
                  <a:pt x="1447551" y="0"/>
                </a:lnTo>
                <a:lnTo>
                  <a:pt x="1443068" y="6507"/>
                </a:lnTo>
                <a:lnTo>
                  <a:pt x="1421939" y="9525"/>
                </a:lnTo>
                <a:lnTo>
                  <a:pt x="1440743" y="10262"/>
                </a:lnTo>
                <a:cubicBezTo>
                  <a:pt x="1437623" y="19533"/>
                  <a:pt x="1434038" y="28663"/>
                  <a:pt x="1431464" y="38099"/>
                </a:cubicBezTo>
                <a:cubicBezTo>
                  <a:pt x="1424575" y="63358"/>
                  <a:pt x="1424123" y="90881"/>
                  <a:pt x="1412414" y="114299"/>
                </a:cubicBezTo>
                <a:lnTo>
                  <a:pt x="1393364" y="152399"/>
                </a:lnTo>
                <a:cubicBezTo>
                  <a:pt x="1396539" y="273049"/>
                  <a:pt x="1397758" y="393766"/>
                  <a:pt x="1402889" y="514349"/>
                </a:cubicBezTo>
                <a:cubicBezTo>
                  <a:pt x="1404786" y="558937"/>
                  <a:pt x="1416240" y="621158"/>
                  <a:pt x="1421939" y="666749"/>
                </a:cubicBezTo>
                <a:cubicBezTo>
                  <a:pt x="1425505" y="695278"/>
                  <a:pt x="1428289" y="723899"/>
                  <a:pt x="1431464" y="752474"/>
                </a:cubicBezTo>
                <a:cubicBezTo>
                  <a:pt x="1433468" y="818594"/>
                  <a:pt x="1434420" y="884759"/>
                  <a:pt x="1436745" y="950871"/>
                </a:cubicBezTo>
                <a:cubicBezTo>
                  <a:pt x="1392721" y="954117"/>
                  <a:pt x="1339657" y="955640"/>
                  <a:pt x="1294992" y="965947"/>
                </a:cubicBezTo>
                <a:cubicBezTo>
                  <a:pt x="1183090" y="991770"/>
                  <a:pt x="1302076" y="973706"/>
                  <a:pt x="1179732" y="988999"/>
                </a:cubicBezTo>
                <a:cubicBezTo>
                  <a:pt x="1169487" y="996683"/>
                  <a:pt x="1160115" y="1005697"/>
                  <a:pt x="1148996" y="1012051"/>
                </a:cubicBezTo>
                <a:cubicBezTo>
                  <a:pt x="1136273" y="1019321"/>
                  <a:pt x="1097252" y="1025473"/>
                  <a:pt x="1087523" y="1027419"/>
                </a:cubicBezTo>
                <a:cubicBezTo>
                  <a:pt x="1077278" y="1032542"/>
                  <a:pt x="1067254" y="1038135"/>
                  <a:pt x="1056787" y="1042787"/>
                </a:cubicBezTo>
                <a:cubicBezTo>
                  <a:pt x="1044183" y="1048389"/>
                  <a:pt x="1030704" y="1051986"/>
                  <a:pt x="1018367" y="1058155"/>
                </a:cubicBezTo>
                <a:cubicBezTo>
                  <a:pt x="951900" y="1091390"/>
                  <a:pt x="1007865" y="1074228"/>
                  <a:pt x="949211" y="1088892"/>
                </a:cubicBezTo>
                <a:cubicBezTo>
                  <a:pt x="905268" y="1132835"/>
                  <a:pt x="949362" y="1093600"/>
                  <a:pt x="895423" y="1127312"/>
                </a:cubicBezTo>
                <a:cubicBezTo>
                  <a:pt x="853936" y="1153241"/>
                  <a:pt x="875487" y="1144399"/>
                  <a:pt x="841634" y="1173416"/>
                </a:cubicBezTo>
                <a:lnTo>
                  <a:pt x="824969" y="1185915"/>
                </a:lnTo>
                <a:lnTo>
                  <a:pt x="821864" y="1171575"/>
                </a:lnTo>
                <a:cubicBezTo>
                  <a:pt x="811694" y="1166490"/>
                  <a:pt x="764806" y="1145015"/>
                  <a:pt x="755189" y="1133475"/>
                </a:cubicBezTo>
                <a:cubicBezTo>
                  <a:pt x="746099" y="1122567"/>
                  <a:pt x="744392" y="1106929"/>
                  <a:pt x="736139" y="1095375"/>
                </a:cubicBezTo>
                <a:cubicBezTo>
                  <a:pt x="728309" y="1084414"/>
                  <a:pt x="715036" y="1078008"/>
                  <a:pt x="707564" y="1066800"/>
                </a:cubicBezTo>
                <a:cubicBezTo>
                  <a:pt x="701995" y="1058446"/>
                  <a:pt x="705139" y="1045325"/>
                  <a:pt x="698039" y="1038225"/>
                </a:cubicBezTo>
                <a:cubicBezTo>
                  <a:pt x="647239" y="987425"/>
                  <a:pt x="685339" y="1076325"/>
                  <a:pt x="659939" y="1000125"/>
                </a:cubicBezTo>
                <a:cubicBezTo>
                  <a:pt x="623010" y="975506"/>
                  <a:pt x="642224" y="984695"/>
                  <a:pt x="602789" y="971550"/>
                </a:cubicBezTo>
                <a:cubicBezTo>
                  <a:pt x="575848" y="962570"/>
                  <a:pt x="552442" y="945201"/>
                  <a:pt x="526589" y="933450"/>
                </a:cubicBezTo>
                <a:cubicBezTo>
                  <a:pt x="517449" y="929295"/>
                  <a:pt x="506623" y="929091"/>
                  <a:pt x="498014" y="923925"/>
                </a:cubicBezTo>
                <a:cubicBezTo>
                  <a:pt x="474594" y="909873"/>
                  <a:pt x="454759" y="890352"/>
                  <a:pt x="431339" y="876300"/>
                </a:cubicBezTo>
                <a:cubicBezTo>
                  <a:pt x="422730" y="871134"/>
                  <a:pt x="411481" y="871756"/>
                  <a:pt x="402764" y="866775"/>
                </a:cubicBezTo>
                <a:cubicBezTo>
                  <a:pt x="388981" y="858899"/>
                  <a:pt x="377364" y="847725"/>
                  <a:pt x="364664" y="838200"/>
                </a:cubicBezTo>
                <a:cubicBezTo>
                  <a:pt x="341423" y="830453"/>
                  <a:pt x="325978" y="828089"/>
                  <a:pt x="307514" y="809625"/>
                </a:cubicBezTo>
                <a:cubicBezTo>
                  <a:pt x="299419" y="801530"/>
                  <a:pt x="294814" y="790575"/>
                  <a:pt x="288464" y="781050"/>
                </a:cubicBezTo>
                <a:cubicBezTo>
                  <a:pt x="278939" y="777875"/>
                  <a:pt x="267729" y="777797"/>
                  <a:pt x="259889" y="771525"/>
                </a:cubicBezTo>
                <a:cubicBezTo>
                  <a:pt x="250950" y="764374"/>
                  <a:pt x="247493" y="752265"/>
                  <a:pt x="240839" y="742950"/>
                </a:cubicBezTo>
                <a:cubicBezTo>
                  <a:pt x="231612" y="730032"/>
                  <a:pt x="223489" y="716075"/>
                  <a:pt x="212264" y="704850"/>
                </a:cubicBezTo>
                <a:cubicBezTo>
                  <a:pt x="201039" y="693625"/>
                  <a:pt x="185389" y="687500"/>
                  <a:pt x="174164" y="676275"/>
                </a:cubicBezTo>
                <a:cubicBezTo>
                  <a:pt x="155700" y="657811"/>
                  <a:pt x="153336" y="642366"/>
                  <a:pt x="145589" y="619125"/>
                </a:cubicBezTo>
                <a:cubicBezTo>
                  <a:pt x="136064" y="612775"/>
                  <a:pt x="124343" y="608869"/>
                  <a:pt x="117014" y="600075"/>
                </a:cubicBezTo>
                <a:cubicBezTo>
                  <a:pt x="101442" y="581388"/>
                  <a:pt x="84836" y="522591"/>
                  <a:pt x="78914" y="504825"/>
                </a:cubicBezTo>
                <a:cubicBezTo>
                  <a:pt x="69389" y="498475"/>
                  <a:pt x="57490" y="494714"/>
                  <a:pt x="50339" y="485775"/>
                </a:cubicBezTo>
                <a:cubicBezTo>
                  <a:pt x="44067" y="477935"/>
                  <a:pt x="45304" y="466180"/>
                  <a:pt x="40814" y="457200"/>
                </a:cubicBezTo>
                <a:cubicBezTo>
                  <a:pt x="3885" y="383342"/>
                  <a:pt x="36180" y="471874"/>
                  <a:pt x="12239" y="400050"/>
                </a:cubicBezTo>
                <a:cubicBezTo>
                  <a:pt x="8162" y="398011"/>
                  <a:pt x="4046" y="396044"/>
                  <a:pt x="0" y="393930"/>
                </a:cubicBezTo>
                <a:cubicBezTo>
                  <a:pt x="4263" y="393275"/>
                  <a:pt x="8493" y="392398"/>
                  <a:pt x="12239" y="390525"/>
                </a:cubicBezTo>
                <a:cubicBezTo>
                  <a:pt x="22478" y="385405"/>
                  <a:pt x="31289" y="377825"/>
                  <a:pt x="40814" y="371475"/>
                </a:cubicBezTo>
                <a:cubicBezTo>
                  <a:pt x="74297" y="321250"/>
                  <a:pt x="40557" y="357978"/>
                  <a:pt x="97964" y="333375"/>
                </a:cubicBezTo>
                <a:cubicBezTo>
                  <a:pt x="108486" y="328866"/>
                  <a:pt x="116300" y="319445"/>
                  <a:pt x="126539" y="314325"/>
                </a:cubicBezTo>
                <a:cubicBezTo>
                  <a:pt x="135519" y="309835"/>
                  <a:pt x="145589" y="307975"/>
                  <a:pt x="155114" y="304800"/>
                </a:cubicBezTo>
                <a:cubicBezTo>
                  <a:pt x="164639" y="295275"/>
                  <a:pt x="171914" y="282767"/>
                  <a:pt x="183689" y="276225"/>
                </a:cubicBezTo>
                <a:cubicBezTo>
                  <a:pt x="201242" y="266473"/>
                  <a:pt x="221358" y="262045"/>
                  <a:pt x="240839" y="257175"/>
                </a:cubicBezTo>
                <a:cubicBezTo>
                  <a:pt x="288679" y="245215"/>
                  <a:pt x="266520" y="251790"/>
                  <a:pt x="307514" y="238125"/>
                </a:cubicBezTo>
                <a:cubicBezTo>
                  <a:pt x="320214" y="228600"/>
                  <a:pt x="331831" y="217426"/>
                  <a:pt x="345614" y="209550"/>
                </a:cubicBezTo>
                <a:cubicBezTo>
                  <a:pt x="356242" y="203477"/>
                  <a:pt x="404041" y="192562"/>
                  <a:pt x="412289" y="190500"/>
                </a:cubicBezTo>
                <a:cubicBezTo>
                  <a:pt x="421814" y="184150"/>
                  <a:pt x="430403" y="176099"/>
                  <a:pt x="440864" y="171450"/>
                </a:cubicBezTo>
                <a:cubicBezTo>
                  <a:pt x="459214" y="163295"/>
                  <a:pt x="481306" y="163539"/>
                  <a:pt x="498014" y="152400"/>
                </a:cubicBezTo>
                <a:cubicBezTo>
                  <a:pt x="535543" y="127381"/>
                  <a:pt x="529331" y="127902"/>
                  <a:pt x="583739" y="114300"/>
                </a:cubicBezTo>
                <a:lnTo>
                  <a:pt x="659939" y="95250"/>
                </a:lnTo>
                <a:lnTo>
                  <a:pt x="698039" y="85725"/>
                </a:lnTo>
                <a:cubicBezTo>
                  <a:pt x="746146" y="53653"/>
                  <a:pt x="713610" y="69408"/>
                  <a:pt x="793289" y="57150"/>
                </a:cubicBezTo>
                <a:cubicBezTo>
                  <a:pt x="999741" y="25388"/>
                  <a:pt x="719732" y="67822"/>
                  <a:pt x="898064" y="38100"/>
                </a:cubicBezTo>
                <a:cubicBezTo>
                  <a:pt x="1020260" y="17734"/>
                  <a:pt x="1072199" y="23174"/>
                  <a:pt x="1231439" y="9525"/>
                </a:cubicBezTo>
                <a:cubicBezTo>
                  <a:pt x="1253808" y="7608"/>
                  <a:pt x="1275679" y="831"/>
                  <a:pt x="12981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Self-similarity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 smtClean="0"/>
              <a:t>(conformal      invariance)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"/>
          <p:cNvSpPr/>
          <p:nvPr/>
        </p:nvSpPr>
        <p:spPr bwMode="auto">
          <a:xfrm>
            <a:off x="1695221" y="1467764"/>
            <a:ext cx="1904370" cy="3903488"/>
          </a:xfrm>
          <a:custGeom>
            <a:avLst/>
            <a:gdLst/>
            <a:ahLst/>
            <a:cxnLst/>
            <a:rect l="l" t="t" r="r" b="b"/>
            <a:pathLst>
              <a:path w="1904370" h="3903488">
                <a:moveTo>
                  <a:pt x="745488" y="0"/>
                </a:moveTo>
                <a:lnTo>
                  <a:pt x="762679" y="8194"/>
                </a:lnTo>
                <a:cubicBezTo>
                  <a:pt x="796311" y="104370"/>
                  <a:pt x="750944" y="-14178"/>
                  <a:pt x="802820" y="84721"/>
                </a:cubicBezTo>
                <a:cubicBezTo>
                  <a:pt x="809128" y="96746"/>
                  <a:pt x="807390" y="112486"/>
                  <a:pt x="816201" y="122984"/>
                </a:cubicBezTo>
                <a:cubicBezTo>
                  <a:pt x="826246" y="134954"/>
                  <a:pt x="842962" y="139990"/>
                  <a:pt x="856342" y="148493"/>
                </a:cubicBezTo>
                <a:cubicBezTo>
                  <a:pt x="864661" y="172283"/>
                  <a:pt x="887988" y="251015"/>
                  <a:pt x="909863" y="276037"/>
                </a:cubicBezTo>
                <a:cubicBezTo>
                  <a:pt x="920159" y="287813"/>
                  <a:pt x="936624" y="293043"/>
                  <a:pt x="950004" y="301546"/>
                </a:cubicBezTo>
                <a:cubicBezTo>
                  <a:pt x="960887" y="332667"/>
                  <a:pt x="964208" y="353349"/>
                  <a:pt x="990145" y="378073"/>
                </a:cubicBezTo>
                <a:cubicBezTo>
                  <a:pt x="1005914" y="393104"/>
                  <a:pt x="1027898" y="401305"/>
                  <a:pt x="1043667" y="416336"/>
                </a:cubicBezTo>
                <a:cubicBezTo>
                  <a:pt x="1059435" y="431367"/>
                  <a:pt x="1070846" y="450056"/>
                  <a:pt x="1083808" y="467354"/>
                </a:cubicBezTo>
                <a:cubicBezTo>
                  <a:pt x="1093155" y="479827"/>
                  <a:pt x="1098011" y="496042"/>
                  <a:pt x="1110568" y="505617"/>
                </a:cubicBezTo>
                <a:cubicBezTo>
                  <a:pt x="1121582" y="514016"/>
                  <a:pt x="1137329" y="514120"/>
                  <a:pt x="1150709" y="518372"/>
                </a:cubicBezTo>
                <a:cubicBezTo>
                  <a:pt x="1159630" y="531126"/>
                  <a:pt x="1166098" y="545795"/>
                  <a:pt x="1177470" y="556635"/>
                </a:cubicBezTo>
                <a:cubicBezTo>
                  <a:pt x="1203408" y="581359"/>
                  <a:pt x="1225104" y="584525"/>
                  <a:pt x="1257752" y="594898"/>
                </a:cubicBezTo>
                <a:cubicBezTo>
                  <a:pt x="1275593" y="607653"/>
                  <a:pt x="1291912" y="622615"/>
                  <a:pt x="1311273" y="633162"/>
                </a:cubicBezTo>
                <a:cubicBezTo>
                  <a:pt x="1323519" y="639831"/>
                  <a:pt x="1339321" y="638998"/>
                  <a:pt x="1351414" y="645916"/>
                </a:cubicBezTo>
                <a:cubicBezTo>
                  <a:pt x="1384314" y="664732"/>
                  <a:pt x="1412177" y="690872"/>
                  <a:pt x="1445077" y="709688"/>
                </a:cubicBezTo>
                <a:cubicBezTo>
                  <a:pt x="1457170" y="716606"/>
                  <a:pt x="1472378" y="716879"/>
                  <a:pt x="1485218" y="722443"/>
                </a:cubicBezTo>
                <a:cubicBezTo>
                  <a:pt x="1521535" y="738178"/>
                  <a:pt x="1554415" y="761436"/>
                  <a:pt x="1592261" y="773460"/>
                </a:cubicBezTo>
                <a:cubicBezTo>
                  <a:pt x="1647657" y="791062"/>
                  <a:pt x="1620666" y="778758"/>
                  <a:pt x="1672543" y="811724"/>
                </a:cubicBezTo>
                <a:cubicBezTo>
                  <a:pt x="1708223" y="913759"/>
                  <a:pt x="1654702" y="794718"/>
                  <a:pt x="1726064" y="862741"/>
                </a:cubicBezTo>
                <a:cubicBezTo>
                  <a:pt x="1736038" y="872248"/>
                  <a:pt x="1731621" y="889818"/>
                  <a:pt x="1739444" y="901005"/>
                </a:cubicBezTo>
                <a:cubicBezTo>
                  <a:pt x="1749941" y="916013"/>
                  <a:pt x="1768586" y="924591"/>
                  <a:pt x="1779585" y="939268"/>
                </a:cubicBezTo>
                <a:cubicBezTo>
                  <a:pt x="1791179" y="954739"/>
                  <a:pt x="1793577" y="975679"/>
                  <a:pt x="1806346" y="990286"/>
                </a:cubicBezTo>
                <a:cubicBezTo>
                  <a:pt x="1819856" y="1005738"/>
                  <a:pt x="1885722" y="1034494"/>
                  <a:pt x="1900008" y="1041303"/>
                </a:cubicBezTo>
                <a:lnTo>
                  <a:pt x="1904370" y="1060505"/>
                </a:lnTo>
                <a:cubicBezTo>
                  <a:pt x="1897476" y="1064842"/>
                  <a:pt x="1890765" y="1069417"/>
                  <a:pt x="1884604" y="1074636"/>
                </a:cubicBezTo>
                <a:cubicBezTo>
                  <a:pt x="1865587" y="1090749"/>
                  <a:pt x="1849780" y="1110113"/>
                  <a:pt x="1830633" y="1126082"/>
                </a:cubicBezTo>
                <a:cubicBezTo>
                  <a:pt x="1818628" y="1136096"/>
                  <a:pt x="1724824" y="1214585"/>
                  <a:pt x="1679514" y="1239265"/>
                </a:cubicBezTo>
                <a:cubicBezTo>
                  <a:pt x="1665543" y="1246875"/>
                  <a:pt x="1650729" y="1252984"/>
                  <a:pt x="1636336" y="1259844"/>
                </a:cubicBezTo>
                <a:cubicBezTo>
                  <a:pt x="1629140" y="1273562"/>
                  <a:pt x="1620724" y="1286760"/>
                  <a:pt x="1614748" y="1301001"/>
                </a:cubicBezTo>
                <a:cubicBezTo>
                  <a:pt x="1594597" y="1349023"/>
                  <a:pt x="1595170" y="1369192"/>
                  <a:pt x="1571571" y="1414182"/>
                </a:cubicBezTo>
                <a:cubicBezTo>
                  <a:pt x="1565770" y="1425243"/>
                  <a:pt x="1557179" y="1434761"/>
                  <a:pt x="1549983" y="1445050"/>
                </a:cubicBezTo>
                <a:cubicBezTo>
                  <a:pt x="1546385" y="1462199"/>
                  <a:pt x="1542470" y="1479290"/>
                  <a:pt x="1539189" y="1496496"/>
                </a:cubicBezTo>
                <a:cubicBezTo>
                  <a:pt x="1535274" y="1517023"/>
                  <a:pt x="1534153" y="1538106"/>
                  <a:pt x="1528395" y="1558233"/>
                </a:cubicBezTo>
                <a:cubicBezTo>
                  <a:pt x="1523297" y="1576052"/>
                  <a:pt x="1512934" y="1592158"/>
                  <a:pt x="1506806" y="1609679"/>
                </a:cubicBezTo>
                <a:cubicBezTo>
                  <a:pt x="1502114" y="1623095"/>
                  <a:pt x="1499230" y="1637032"/>
                  <a:pt x="1496012" y="1650836"/>
                </a:cubicBezTo>
                <a:cubicBezTo>
                  <a:pt x="1492032" y="1667908"/>
                  <a:pt x="1491019" y="1685692"/>
                  <a:pt x="1485218" y="1702283"/>
                </a:cubicBezTo>
                <a:cubicBezTo>
                  <a:pt x="1480130" y="1716834"/>
                  <a:pt x="1470826" y="1729721"/>
                  <a:pt x="1463629" y="1743440"/>
                </a:cubicBezTo>
                <a:cubicBezTo>
                  <a:pt x="1440670" y="1940416"/>
                  <a:pt x="1445781" y="1849144"/>
                  <a:pt x="1474424" y="2185880"/>
                </a:cubicBezTo>
                <a:cubicBezTo>
                  <a:pt x="1475344" y="2196690"/>
                  <a:pt x="1482092" y="2206319"/>
                  <a:pt x="1485218" y="2216747"/>
                </a:cubicBezTo>
                <a:cubicBezTo>
                  <a:pt x="1502644" y="2274885"/>
                  <a:pt x="1484735" y="2241781"/>
                  <a:pt x="1517600" y="2288772"/>
                </a:cubicBezTo>
                <a:cubicBezTo>
                  <a:pt x="1523821" y="2312492"/>
                  <a:pt x="1527429" y="2326402"/>
                  <a:pt x="1529360" y="2333963"/>
                </a:cubicBezTo>
                <a:cubicBezTo>
                  <a:pt x="1526685" y="2323023"/>
                  <a:pt x="1523854" y="2309636"/>
                  <a:pt x="1539189" y="2360797"/>
                </a:cubicBezTo>
                <a:cubicBezTo>
                  <a:pt x="1543264" y="2374393"/>
                  <a:pt x="1543348" y="2389305"/>
                  <a:pt x="1549983" y="2401954"/>
                </a:cubicBezTo>
                <a:cubicBezTo>
                  <a:pt x="1568748" y="2437729"/>
                  <a:pt x="1614748" y="2504847"/>
                  <a:pt x="1614748" y="2504847"/>
                </a:cubicBezTo>
                <a:cubicBezTo>
                  <a:pt x="1617084" y="2513756"/>
                  <a:pt x="1629454" y="2565392"/>
                  <a:pt x="1636336" y="2576872"/>
                </a:cubicBezTo>
                <a:cubicBezTo>
                  <a:pt x="1645262" y="2591761"/>
                  <a:pt x="1659983" y="2603038"/>
                  <a:pt x="1668720" y="2618029"/>
                </a:cubicBezTo>
                <a:cubicBezTo>
                  <a:pt x="1706855" y="2683460"/>
                  <a:pt x="1664691" y="2661335"/>
                  <a:pt x="1722691" y="2679764"/>
                </a:cubicBezTo>
                <a:cubicBezTo>
                  <a:pt x="1774336" y="2753609"/>
                  <a:pt x="1747522" y="2724013"/>
                  <a:pt x="1798250" y="2772369"/>
                </a:cubicBezTo>
                <a:cubicBezTo>
                  <a:pt x="1801570" y="2781860"/>
                  <a:pt x="1807838" y="2800311"/>
                  <a:pt x="1814273" y="2817524"/>
                </a:cubicBezTo>
                <a:lnTo>
                  <a:pt x="1814172" y="2817267"/>
                </a:lnTo>
                <a:cubicBezTo>
                  <a:pt x="1800901" y="2828261"/>
                  <a:pt x="1781652" y="2831264"/>
                  <a:pt x="1766205" y="2839678"/>
                </a:cubicBezTo>
                <a:cubicBezTo>
                  <a:pt x="1738814" y="2854597"/>
                  <a:pt x="1695517" y="2887025"/>
                  <a:pt x="1672543" y="2903450"/>
                </a:cubicBezTo>
                <a:cubicBezTo>
                  <a:pt x="1662048" y="2923456"/>
                  <a:pt x="1637933" y="2974703"/>
                  <a:pt x="1619021" y="2992731"/>
                </a:cubicBezTo>
                <a:cubicBezTo>
                  <a:pt x="1607650" y="3003570"/>
                  <a:pt x="1590252" y="3007400"/>
                  <a:pt x="1578880" y="3018240"/>
                </a:cubicBezTo>
                <a:cubicBezTo>
                  <a:pt x="1563112" y="3033270"/>
                  <a:pt x="1555671" y="3055424"/>
                  <a:pt x="1538739" y="3069257"/>
                </a:cubicBezTo>
                <a:cubicBezTo>
                  <a:pt x="1523594" y="3081631"/>
                  <a:pt x="1502536" y="3085333"/>
                  <a:pt x="1485218" y="3094766"/>
                </a:cubicBezTo>
                <a:cubicBezTo>
                  <a:pt x="1471256" y="3102372"/>
                  <a:pt x="1458082" y="3111259"/>
                  <a:pt x="1445077" y="3120275"/>
                </a:cubicBezTo>
                <a:cubicBezTo>
                  <a:pt x="1409007" y="3145280"/>
                  <a:pt x="1369572" y="3166739"/>
                  <a:pt x="1338034" y="3196802"/>
                </a:cubicBezTo>
                <a:cubicBezTo>
                  <a:pt x="1324654" y="3209556"/>
                  <a:pt x="1313638" y="3225059"/>
                  <a:pt x="1297893" y="3235065"/>
                </a:cubicBezTo>
                <a:cubicBezTo>
                  <a:pt x="1286158" y="3242522"/>
                  <a:pt x="1271132" y="3243568"/>
                  <a:pt x="1257752" y="3247819"/>
                </a:cubicBezTo>
                <a:cubicBezTo>
                  <a:pt x="1244372" y="3260574"/>
                  <a:pt x="1229726" y="3272226"/>
                  <a:pt x="1217611" y="3286083"/>
                </a:cubicBezTo>
                <a:cubicBezTo>
                  <a:pt x="1207316" y="3297858"/>
                  <a:pt x="1202222" y="3313506"/>
                  <a:pt x="1190850" y="3324346"/>
                </a:cubicBezTo>
                <a:cubicBezTo>
                  <a:pt x="1179479" y="3335185"/>
                  <a:pt x="1164090" y="3341352"/>
                  <a:pt x="1150709" y="3349855"/>
                </a:cubicBezTo>
                <a:cubicBezTo>
                  <a:pt x="1141789" y="3366861"/>
                  <a:pt x="1136930" y="3386436"/>
                  <a:pt x="1123949" y="3400872"/>
                </a:cubicBezTo>
                <a:cubicBezTo>
                  <a:pt x="1109436" y="3417012"/>
                  <a:pt x="1083389" y="3421838"/>
                  <a:pt x="1070427" y="3439136"/>
                </a:cubicBezTo>
                <a:cubicBezTo>
                  <a:pt x="1059738" y="3453399"/>
                  <a:pt x="1067248" y="3475568"/>
                  <a:pt x="1057047" y="3490153"/>
                </a:cubicBezTo>
                <a:cubicBezTo>
                  <a:pt x="1042225" y="3511346"/>
                  <a:pt x="999662" y="3521142"/>
                  <a:pt x="976765" y="3528417"/>
                </a:cubicBezTo>
                <a:cubicBezTo>
                  <a:pt x="963385" y="3545423"/>
                  <a:pt x="953407" y="3565436"/>
                  <a:pt x="936624" y="3579434"/>
                </a:cubicBezTo>
                <a:cubicBezTo>
                  <a:pt x="917051" y="3595759"/>
                  <a:pt x="888112" y="3600168"/>
                  <a:pt x="869722" y="3617698"/>
                </a:cubicBezTo>
                <a:cubicBezTo>
                  <a:pt x="799338" y="3684789"/>
                  <a:pt x="936766" y="3636795"/>
                  <a:pt x="802820" y="3668715"/>
                </a:cubicBezTo>
                <a:cubicBezTo>
                  <a:pt x="784372" y="3695095"/>
                  <a:pt x="775682" y="3707099"/>
                  <a:pt x="772346" y="3711585"/>
                </a:cubicBezTo>
                <a:lnTo>
                  <a:pt x="778897" y="3701955"/>
                </a:lnTo>
                <a:cubicBezTo>
                  <a:pt x="778431" y="3702470"/>
                  <a:pt x="773309" y="3709772"/>
                  <a:pt x="772346" y="3711585"/>
                </a:cubicBezTo>
                <a:cubicBezTo>
                  <a:pt x="777963" y="3704231"/>
                  <a:pt x="794251" y="3685052"/>
                  <a:pt x="762679" y="3745242"/>
                </a:cubicBezTo>
                <a:cubicBezTo>
                  <a:pt x="752897" y="3763892"/>
                  <a:pt x="704869" y="3822968"/>
                  <a:pt x="695778" y="3834523"/>
                </a:cubicBezTo>
                <a:cubicBezTo>
                  <a:pt x="663064" y="3928074"/>
                  <a:pt x="705096" y="3818461"/>
                  <a:pt x="659791" y="3903488"/>
                </a:cubicBezTo>
                <a:cubicBezTo>
                  <a:pt x="653495" y="3902777"/>
                  <a:pt x="647343" y="3901528"/>
                  <a:pt x="642256" y="3898295"/>
                </a:cubicBezTo>
                <a:cubicBezTo>
                  <a:pt x="626512" y="3888290"/>
                  <a:pt x="615496" y="3872786"/>
                  <a:pt x="602115" y="3860032"/>
                </a:cubicBezTo>
                <a:cubicBezTo>
                  <a:pt x="576067" y="3785541"/>
                  <a:pt x="609117" y="3853951"/>
                  <a:pt x="548594" y="3796260"/>
                </a:cubicBezTo>
                <a:cubicBezTo>
                  <a:pt x="435800" y="3688742"/>
                  <a:pt x="595513" y="3823468"/>
                  <a:pt x="508453" y="3719733"/>
                </a:cubicBezTo>
                <a:cubicBezTo>
                  <a:pt x="498408" y="3707763"/>
                  <a:pt x="481692" y="3702727"/>
                  <a:pt x="468312" y="3694224"/>
                </a:cubicBezTo>
                <a:cubicBezTo>
                  <a:pt x="463852" y="3681470"/>
                  <a:pt x="461781" y="3667714"/>
                  <a:pt x="454932" y="3655961"/>
                </a:cubicBezTo>
                <a:cubicBezTo>
                  <a:pt x="439312" y="3629161"/>
                  <a:pt x="411581" y="3608518"/>
                  <a:pt x="401410" y="3579434"/>
                </a:cubicBezTo>
                <a:lnTo>
                  <a:pt x="374650" y="3502908"/>
                </a:lnTo>
                <a:cubicBezTo>
                  <a:pt x="363069" y="3469792"/>
                  <a:pt x="350507" y="3431375"/>
                  <a:pt x="334509" y="3400872"/>
                </a:cubicBezTo>
                <a:cubicBezTo>
                  <a:pt x="327316" y="3387162"/>
                  <a:pt x="314279" y="3376617"/>
                  <a:pt x="307748" y="3362609"/>
                </a:cubicBezTo>
                <a:cubicBezTo>
                  <a:pt x="297006" y="3339571"/>
                  <a:pt x="273595" y="3266457"/>
                  <a:pt x="267607" y="3235065"/>
                </a:cubicBezTo>
                <a:cubicBezTo>
                  <a:pt x="261965" y="3205487"/>
                  <a:pt x="258394" y="3175583"/>
                  <a:pt x="254227" y="3145784"/>
                </a:cubicBezTo>
                <a:cubicBezTo>
                  <a:pt x="249474" y="3111808"/>
                  <a:pt x="247898" y="3077360"/>
                  <a:pt x="240846" y="3043748"/>
                </a:cubicBezTo>
                <a:cubicBezTo>
                  <a:pt x="234478" y="3013399"/>
                  <a:pt x="221522" y="2984596"/>
                  <a:pt x="214085" y="2954467"/>
                </a:cubicBezTo>
                <a:cubicBezTo>
                  <a:pt x="203668" y="2912263"/>
                  <a:pt x="201708" y="2868055"/>
                  <a:pt x="187325" y="2826923"/>
                </a:cubicBezTo>
                <a:cubicBezTo>
                  <a:pt x="182865" y="2814169"/>
                  <a:pt x="177365" y="2801702"/>
                  <a:pt x="173944" y="2788660"/>
                </a:cubicBezTo>
                <a:cubicBezTo>
                  <a:pt x="168428" y="2767629"/>
                  <a:pt x="170735" y="2744277"/>
                  <a:pt x="160564" y="2724888"/>
                </a:cubicBezTo>
                <a:cubicBezTo>
                  <a:pt x="152102" y="2708755"/>
                  <a:pt x="133803" y="2699379"/>
                  <a:pt x="120423" y="2686624"/>
                </a:cubicBezTo>
                <a:cubicBezTo>
                  <a:pt x="111503" y="2652613"/>
                  <a:pt x="105292" y="2617848"/>
                  <a:pt x="93662" y="2584589"/>
                </a:cubicBezTo>
                <a:cubicBezTo>
                  <a:pt x="89202" y="2571835"/>
                  <a:pt x="84156" y="2559253"/>
                  <a:pt x="80282" y="2546326"/>
                </a:cubicBezTo>
                <a:cubicBezTo>
                  <a:pt x="75231" y="2529471"/>
                  <a:pt x="72310" y="2512062"/>
                  <a:pt x="66902" y="2495308"/>
                </a:cubicBezTo>
                <a:cubicBezTo>
                  <a:pt x="54458" y="2456758"/>
                  <a:pt x="26761" y="2380518"/>
                  <a:pt x="26761" y="2380518"/>
                </a:cubicBezTo>
                <a:cubicBezTo>
                  <a:pt x="22301" y="2342255"/>
                  <a:pt x="18718" y="2303890"/>
                  <a:pt x="13380" y="2265728"/>
                </a:cubicBezTo>
                <a:cubicBezTo>
                  <a:pt x="9795" y="2240095"/>
                  <a:pt x="0" y="2215063"/>
                  <a:pt x="0" y="2189202"/>
                </a:cubicBezTo>
                <a:cubicBezTo>
                  <a:pt x="0" y="2074333"/>
                  <a:pt x="2471" y="1959228"/>
                  <a:pt x="13380" y="1844832"/>
                </a:cubicBezTo>
                <a:cubicBezTo>
                  <a:pt x="15934" y="1818054"/>
                  <a:pt x="32718" y="1794247"/>
                  <a:pt x="40141" y="1768306"/>
                </a:cubicBezTo>
                <a:cubicBezTo>
                  <a:pt x="46125" y="1747391"/>
                  <a:pt x="50305" y="1725994"/>
                  <a:pt x="53521" y="1704534"/>
                </a:cubicBezTo>
                <a:cubicBezTo>
                  <a:pt x="59233" y="1666422"/>
                  <a:pt x="61190" y="1627856"/>
                  <a:pt x="66902" y="1589744"/>
                </a:cubicBezTo>
                <a:cubicBezTo>
                  <a:pt x="70119" y="1568283"/>
                  <a:pt x="76735" y="1547384"/>
                  <a:pt x="80282" y="1525972"/>
                </a:cubicBezTo>
                <a:cubicBezTo>
                  <a:pt x="90120" y="1466582"/>
                  <a:pt x="91745" y="1405740"/>
                  <a:pt x="107043" y="1347410"/>
                </a:cubicBezTo>
                <a:cubicBezTo>
                  <a:pt x="115963" y="1313398"/>
                  <a:pt x="126097" y="1279655"/>
                  <a:pt x="133803" y="1245374"/>
                </a:cubicBezTo>
                <a:cubicBezTo>
                  <a:pt x="147362" y="1185058"/>
                  <a:pt x="149166" y="1141133"/>
                  <a:pt x="160564" y="1079567"/>
                </a:cubicBezTo>
                <a:cubicBezTo>
                  <a:pt x="168469" y="1036870"/>
                  <a:pt x="172941" y="993154"/>
                  <a:pt x="187325" y="952022"/>
                </a:cubicBezTo>
                <a:cubicBezTo>
                  <a:pt x="191785" y="939268"/>
                  <a:pt x="197646" y="926883"/>
                  <a:pt x="200705" y="913759"/>
                </a:cubicBezTo>
                <a:cubicBezTo>
                  <a:pt x="215506" y="850272"/>
                  <a:pt x="231197" y="786824"/>
                  <a:pt x="240846" y="722443"/>
                </a:cubicBezTo>
                <a:cubicBezTo>
                  <a:pt x="245306" y="692682"/>
                  <a:pt x="248041" y="662641"/>
                  <a:pt x="254227" y="633162"/>
                </a:cubicBezTo>
                <a:cubicBezTo>
                  <a:pt x="256992" y="619979"/>
                  <a:pt x="259409" y="605838"/>
                  <a:pt x="267607" y="594898"/>
                </a:cubicBezTo>
                <a:cubicBezTo>
                  <a:pt x="282271" y="575328"/>
                  <a:pt x="303288" y="560886"/>
                  <a:pt x="321128" y="543880"/>
                </a:cubicBezTo>
                <a:cubicBezTo>
                  <a:pt x="325588" y="531126"/>
                  <a:pt x="330634" y="518544"/>
                  <a:pt x="334509" y="505617"/>
                </a:cubicBezTo>
                <a:cubicBezTo>
                  <a:pt x="339560" y="488763"/>
                  <a:pt x="340645" y="470711"/>
                  <a:pt x="347889" y="454599"/>
                </a:cubicBezTo>
                <a:cubicBezTo>
                  <a:pt x="354223" y="440510"/>
                  <a:pt x="365729" y="429091"/>
                  <a:pt x="374650" y="416336"/>
                </a:cubicBezTo>
                <a:cubicBezTo>
                  <a:pt x="383851" y="381252"/>
                  <a:pt x="387474" y="364649"/>
                  <a:pt x="388654" y="358230"/>
                </a:cubicBezTo>
                <a:cubicBezTo>
                  <a:pt x="387018" y="369141"/>
                  <a:pt x="386201" y="399820"/>
                  <a:pt x="428171" y="339810"/>
                </a:cubicBezTo>
                <a:cubicBezTo>
                  <a:pt x="428866" y="338813"/>
                  <a:pt x="448089" y="257051"/>
                  <a:pt x="454932" y="250529"/>
                </a:cubicBezTo>
                <a:cubicBezTo>
                  <a:pt x="469035" y="237085"/>
                  <a:pt x="490613" y="233523"/>
                  <a:pt x="508453" y="225020"/>
                </a:cubicBezTo>
                <a:cubicBezTo>
                  <a:pt x="520235" y="191328"/>
                  <a:pt x="540848" y="121194"/>
                  <a:pt x="575355" y="110230"/>
                </a:cubicBezTo>
                <a:cubicBezTo>
                  <a:pt x="588735" y="105978"/>
                  <a:pt x="603166" y="104005"/>
                  <a:pt x="615496" y="97475"/>
                </a:cubicBezTo>
                <a:cubicBezTo>
                  <a:pt x="643611" y="82587"/>
                  <a:pt x="695778" y="46458"/>
                  <a:pt x="695778" y="46458"/>
                </a:cubicBezTo>
                <a:cubicBezTo>
                  <a:pt x="704698" y="33703"/>
                  <a:pt x="709981" y="17770"/>
                  <a:pt x="722538" y="8194"/>
                </a:cubicBezTo>
                <a:cubicBezTo>
                  <a:pt x="728957" y="3300"/>
                  <a:pt x="737245" y="1821"/>
                  <a:pt x="7454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Exponential random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(Fermi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gas)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059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8" grpId="0" animBg="1"/>
      <p:bldP spid="43" grpId="0" animBg="1"/>
      <p:bldP spid="46" grpId="0" animBg="1"/>
      <p:bldP spid="53" grpId="0" animBg="1"/>
      <p:bldP spid="55" grpId="0" animBg="1"/>
      <p:bldP spid="59" grpId="0" animBg="1"/>
      <p:bldP spid="60" grpId="0" animBg="1"/>
      <p:bldP spid="69" grpId="0" animBg="1"/>
      <p:bldP spid="70" grpId="0" animBg="1"/>
      <p:bldP spid="76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355011" y="4248890"/>
            <a:ext cx="3951066" cy="1703871"/>
          </a:xfrm>
          <a:custGeom>
            <a:avLst/>
            <a:gdLst/>
            <a:ahLst/>
            <a:cxnLst/>
            <a:rect l="l" t="t" r="r" b="b"/>
            <a:pathLst>
              <a:path w="2812627" h="1272450">
                <a:moveTo>
                  <a:pt x="84788" y="687673"/>
                </a:moveTo>
                <a:lnTo>
                  <a:pt x="80124" y="694865"/>
                </a:lnTo>
                <a:cubicBezTo>
                  <a:pt x="80865" y="693402"/>
                  <a:pt x="85062" y="687154"/>
                  <a:pt x="84788" y="687673"/>
                </a:cubicBezTo>
                <a:close/>
                <a:moveTo>
                  <a:pt x="2187218" y="0"/>
                </a:moveTo>
                <a:cubicBezTo>
                  <a:pt x="2197758" y="14027"/>
                  <a:pt x="2204017" y="31374"/>
                  <a:pt x="2216368" y="43725"/>
                </a:cubicBezTo>
                <a:cubicBezTo>
                  <a:pt x="2267168" y="94525"/>
                  <a:pt x="2229068" y="5625"/>
                  <a:pt x="2254468" y="81825"/>
                </a:cubicBezTo>
                <a:cubicBezTo>
                  <a:pt x="2326292" y="105766"/>
                  <a:pt x="2237760" y="73471"/>
                  <a:pt x="2311618" y="110400"/>
                </a:cubicBezTo>
                <a:cubicBezTo>
                  <a:pt x="2320598" y="114890"/>
                  <a:pt x="2333093" y="112825"/>
                  <a:pt x="2340193" y="119925"/>
                </a:cubicBezTo>
                <a:cubicBezTo>
                  <a:pt x="2347293" y="127025"/>
                  <a:pt x="2342005" y="142072"/>
                  <a:pt x="2349718" y="148500"/>
                </a:cubicBezTo>
                <a:cubicBezTo>
                  <a:pt x="2433112" y="217995"/>
                  <a:pt x="2370940" y="114744"/>
                  <a:pt x="2416393" y="205650"/>
                </a:cubicBezTo>
                <a:cubicBezTo>
                  <a:pt x="2475594" y="245117"/>
                  <a:pt x="2414461" y="198472"/>
                  <a:pt x="2473543" y="272325"/>
                </a:cubicBezTo>
                <a:cubicBezTo>
                  <a:pt x="2535596" y="349891"/>
                  <a:pt x="2512708" y="286109"/>
                  <a:pt x="2530693" y="358050"/>
                </a:cubicBezTo>
                <a:cubicBezTo>
                  <a:pt x="2540218" y="364400"/>
                  <a:pt x="2551173" y="369005"/>
                  <a:pt x="2559268" y="377100"/>
                </a:cubicBezTo>
                <a:cubicBezTo>
                  <a:pt x="2596823" y="414655"/>
                  <a:pt x="2560015" y="398951"/>
                  <a:pt x="2597368" y="443775"/>
                </a:cubicBezTo>
                <a:cubicBezTo>
                  <a:pt x="2645239" y="501220"/>
                  <a:pt x="2612726" y="423175"/>
                  <a:pt x="2635468" y="491400"/>
                </a:cubicBezTo>
                <a:cubicBezTo>
                  <a:pt x="2644993" y="500925"/>
                  <a:pt x="2655277" y="509748"/>
                  <a:pt x="2664043" y="519975"/>
                </a:cubicBezTo>
                <a:cubicBezTo>
                  <a:pt x="2674374" y="532028"/>
                  <a:pt x="2683391" y="545157"/>
                  <a:pt x="2692618" y="558075"/>
                </a:cubicBezTo>
                <a:cubicBezTo>
                  <a:pt x="2699272" y="567390"/>
                  <a:pt x="2704339" y="577856"/>
                  <a:pt x="2711668" y="586650"/>
                </a:cubicBezTo>
                <a:cubicBezTo>
                  <a:pt x="2720292" y="596998"/>
                  <a:pt x="2732771" y="604017"/>
                  <a:pt x="2740243" y="615225"/>
                </a:cubicBezTo>
                <a:cubicBezTo>
                  <a:pt x="2771231" y="661706"/>
                  <a:pt x="2723855" y="627412"/>
                  <a:pt x="2768818" y="672375"/>
                </a:cubicBezTo>
                <a:cubicBezTo>
                  <a:pt x="2816273" y="719830"/>
                  <a:pt x="2801554" y="682654"/>
                  <a:pt x="2812627" y="717650"/>
                </a:cubicBezTo>
                <a:cubicBezTo>
                  <a:pt x="2799527" y="731128"/>
                  <a:pt x="2788981" y="731772"/>
                  <a:pt x="2768818" y="748575"/>
                </a:cubicBezTo>
                <a:cubicBezTo>
                  <a:pt x="2758470" y="757199"/>
                  <a:pt x="2751204" y="769320"/>
                  <a:pt x="2740243" y="777150"/>
                </a:cubicBezTo>
                <a:cubicBezTo>
                  <a:pt x="2728689" y="785403"/>
                  <a:pt x="2714471" y="789155"/>
                  <a:pt x="2702143" y="796200"/>
                </a:cubicBezTo>
                <a:cubicBezTo>
                  <a:pt x="2692204" y="801880"/>
                  <a:pt x="2683093" y="808900"/>
                  <a:pt x="2673568" y="815250"/>
                </a:cubicBezTo>
                <a:cubicBezTo>
                  <a:pt x="2667218" y="824775"/>
                  <a:pt x="2663457" y="836674"/>
                  <a:pt x="2654518" y="843825"/>
                </a:cubicBezTo>
                <a:cubicBezTo>
                  <a:pt x="2646678" y="850097"/>
                  <a:pt x="2634923" y="848860"/>
                  <a:pt x="2625943" y="853350"/>
                </a:cubicBezTo>
                <a:cubicBezTo>
                  <a:pt x="2615704" y="858470"/>
                  <a:pt x="2606162" y="865071"/>
                  <a:pt x="2597368" y="872400"/>
                </a:cubicBezTo>
                <a:cubicBezTo>
                  <a:pt x="2587020" y="881024"/>
                  <a:pt x="2579141" y="892351"/>
                  <a:pt x="2568793" y="900975"/>
                </a:cubicBezTo>
                <a:cubicBezTo>
                  <a:pt x="2544174" y="921491"/>
                  <a:pt x="2540282" y="920004"/>
                  <a:pt x="2511643" y="929550"/>
                </a:cubicBezTo>
                <a:cubicBezTo>
                  <a:pt x="2505293" y="939075"/>
                  <a:pt x="2501208" y="950587"/>
                  <a:pt x="2492593" y="958125"/>
                </a:cubicBezTo>
                <a:cubicBezTo>
                  <a:pt x="2475363" y="973202"/>
                  <a:pt x="2435443" y="996225"/>
                  <a:pt x="2435443" y="996225"/>
                </a:cubicBezTo>
                <a:cubicBezTo>
                  <a:pt x="2429093" y="1005750"/>
                  <a:pt x="2425187" y="1017471"/>
                  <a:pt x="2416393" y="1024800"/>
                </a:cubicBezTo>
                <a:cubicBezTo>
                  <a:pt x="2405485" y="1033890"/>
                  <a:pt x="2390621" y="1036805"/>
                  <a:pt x="2378293" y="1043850"/>
                </a:cubicBezTo>
                <a:cubicBezTo>
                  <a:pt x="2368354" y="1049530"/>
                  <a:pt x="2359033" y="1056246"/>
                  <a:pt x="2349718" y="1062900"/>
                </a:cubicBezTo>
                <a:cubicBezTo>
                  <a:pt x="2307407" y="1093122"/>
                  <a:pt x="2324261" y="1089223"/>
                  <a:pt x="2283043" y="1101000"/>
                </a:cubicBezTo>
                <a:cubicBezTo>
                  <a:pt x="2182276" y="1129790"/>
                  <a:pt x="2323606" y="1084304"/>
                  <a:pt x="2187793" y="1129575"/>
                </a:cubicBezTo>
                <a:cubicBezTo>
                  <a:pt x="2178268" y="1132750"/>
                  <a:pt x="2167572" y="1133531"/>
                  <a:pt x="2159218" y="1139100"/>
                </a:cubicBezTo>
                <a:cubicBezTo>
                  <a:pt x="2149693" y="1145450"/>
                  <a:pt x="2141362" y="1154130"/>
                  <a:pt x="2130643" y="1158150"/>
                </a:cubicBezTo>
                <a:cubicBezTo>
                  <a:pt x="2112685" y="1164884"/>
                  <a:pt x="2027375" y="1175361"/>
                  <a:pt x="2016343" y="1177200"/>
                </a:cubicBezTo>
                <a:cubicBezTo>
                  <a:pt x="2000374" y="1179862"/>
                  <a:pt x="1984745" y="1184435"/>
                  <a:pt x="1968718" y="1186725"/>
                </a:cubicBezTo>
                <a:cubicBezTo>
                  <a:pt x="1940256" y="1190791"/>
                  <a:pt x="1911492" y="1192450"/>
                  <a:pt x="1882993" y="1196250"/>
                </a:cubicBezTo>
                <a:cubicBezTo>
                  <a:pt x="1803289" y="1206877"/>
                  <a:pt x="1840144" y="1205432"/>
                  <a:pt x="1749643" y="1224825"/>
                </a:cubicBezTo>
                <a:cubicBezTo>
                  <a:pt x="1730759" y="1228872"/>
                  <a:pt x="1711581" y="1231413"/>
                  <a:pt x="1692493" y="1234350"/>
                </a:cubicBezTo>
                <a:cubicBezTo>
                  <a:pt x="1607493" y="1247427"/>
                  <a:pt x="1629307" y="1243006"/>
                  <a:pt x="1530568" y="1253400"/>
                </a:cubicBezTo>
                <a:cubicBezTo>
                  <a:pt x="1452340" y="1261635"/>
                  <a:pt x="1444046" y="1263025"/>
                  <a:pt x="1368643" y="1272450"/>
                </a:cubicBezTo>
                <a:cubicBezTo>
                  <a:pt x="1308318" y="1269275"/>
                  <a:pt x="1247828" y="1268394"/>
                  <a:pt x="1187668" y="1262925"/>
                </a:cubicBezTo>
                <a:cubicBezTo>
                  <a:pt x="1139749" y="1258569"/>
                  <a:pt x="1053640" y="1243762"/>
                  <a:pt x="997168" y="1234350"/>
                </a:cubicBezTo>
                <a:cubicBezTo>
                  <a:pt x="984468" y="1228000"/>
                  <a:pt x="972251" y="1220573"/>
                  <a:pt x="959068" y="1215300"/>
                </a:cubicBezTo>
                <a:cubicBezTo>
                  <a:pt x="910729" y="1195964"/>
                  <a:pt x="902122" y="1196291"/>
                  <a:pt x="854293" y="1186725"/>
                </a:cubicBezTo>
                <a:cubicBezTo>
                  <a:pt x="844768" y="1177200"/>
                  <a:pt x="837414" y="1164833"/>
                  <a:pt x="825718" y="1158150"/>
                </a:cubicBezTo>
                <a:cubicBezTo>
                  <a:pt x="817908" y="1153687"/>
                  <a:pt x="743571" y="1140076"/>
                  <a:pt x="739993" y="1139100"/>
                </a:cubicBezTo>
                <a:cubicBezTo>
                  <a:pt x="577077" y="1094668"/>
                  <a:pt x="753655" y="1143595"/>
                  <a:pt x="654268" y="1101000"/>
                </a:cubicBezTo>
                <a:cubicBezTo>
                  <a:pt x="642236" y="1095843"/>
                  <a:pt x="628947" y="1094315"/>
                  <a:pt x="616168" y="1091475"/>
                </a:cubicBezTo>
                <a:cubicBezTo>
                  <a:pt x="560065" y="1079008"/>
                  <a:pt x="558324" y="1080673"/>
                  <a:pt x="492343" y="1072425"/>
                </a:cubicBezTo>
                <a:cubicBezTo>
                  <a:pt x="457064" y="1060666"/>
                  <a:pt x="438945" y="1054945"/>
                  <a:pt x="430549" y="1052440"/>
                </a:cubicBezTo>
                <a:cubicBezTo>
                  <a:pt x="438760" y="1054497"/>
                  <a:pt x="447818" y="1054925"/>
                  <a:pt x="406618" y="1034325"/>
                </a:cubicBezTo>
                <a:cubicBezTo>
                  <a:pt x="397638" y="1029835"/>
                  <a:pt x="387271" y="1028755"/>
                  <a:pt x="378043" y="1024800"/>
                </a:cubicBezTo>
                <a:cubicBezTo>
                  <a:pt x="364992" y="1019207"/>
                  <a:pt x="352994" y="1011343"/>
                  <a:pt x="339943" y="1005750"/>
                </a:cubicBezTo>
                <a:cubicBezTo>
                  <a:pt x="330715" y="1001795"/>
                  <a:pt x="320596" y="1000180"/>
                  <a:pt x="311368" y="996225"/>
                </a:cubicBezTo>
                <a:cubicBezTo>
                  <a:pt x="298317" y="990632"/>
                  <a:pt x="286451" y="982448"/>
                  <a:pt x="273268" y="977175"/>
                </a:cubicBezTo>
                <a:cubicBezTo>
                  <a:pt x="254624" y="969717"/>
                  <a:pt x="235168" y="964475"/>
                  <a:pt x="216118" y="958125"/>
                </a:cubicBezTo>
                <a:cubicBezTo>
                  <a:pt x="206593" y="954950"/>
                  <a:pt x="197283" y="951035"/>
                  <a:pt x="187543" y="948600"/>
                </a:cubicBezTo>
                <a:cubicBezTo>
                  <a:pt x="178575" y="946358"/>
                  <a:pt x="132048" y="935761"/>
                  <a:pt x="120868" y="929550"/>
                </a:cubicBezTo>
                <a:cubicBezTo>
                  <a:pt x="100854" y="918431"/>
                  <a:pt x="82768" y="904150"/>
                  <a:pt x="63718" y="891450"/>
                </a:cubicBezTo>
                <a:lnTo>
                  <a:pt x="35143" y="872400"/>
                </a:lnTo>
                <a:cubicBezTo>
                  <a:pt x="28793" y="862875"/>
                  <a:pt x="25032" y="850976"/>
                  <a:pt x="16093" y="843825"/>
                </a:cubicBezTo>
                <a:cubicBezTo>
                  <a:pt x="11652" y="840272"/>
                  <a:pt x="5752" y="839475"/>
                  <a:pt x="0" y="838178"/>
                </a:cubicBezTo>
                <a:cubicBezTo>
                  <a:pt x="32251" y="774680"/>
                  <a:pt x="2330" y="856539"/>
                  <a:pt x="25618" y="786675"/>
                </a:cubicBezTo>
                <a:cubicBezTo>
                  <a:pt x="32090" y="778046"/>
                  <a:pt x="66279" y="733928"/>
                  <a:pt x="73243" y="720000"/>
                </a:cubicBezTo>
                <a:cubicBezTo>
                  <a:pt x="95718" y="675050"/>
                  <a:pt x="84123" y="689373"/>
                  <a:pt x="80124" y="694865"/>
                </a:cubicBezTo>
                <a:cubicBezTo>
                  <a:pt x="82499" y="691515"/>
                  <a:pt x="88685" y="682550"/>
                  <a:pt x="101818" y="662850"/>
                </a:cubicBezTo>
                <a:cubicBezTo>
                  <a:pt x="197169" y="639012"/>
                  <a:pt x="99339" y="674854"/>
                  <a:pt x="149443" y="624750"/>
                </a:cubicBezTo>
                <a:cubicBezTo>
                  <a:pt x="162534" y="611659"/>
                  <a:pt x="183135" y="608366"/>
                  <a:pt x="197068" y="596175"/>
                </a:cubicBezTo>
                <a:cubicBezTo>
                  <a:pt x="209015" y="585721"/>
                  <a:pt x="216118" y="570775"/>
                  <a:pt x="225643" y="558075"/>
                </a:cubicBezTo>
                <a:cubicBezTo>
                  <a:pt x="241943" y="552642"/>
                  <a:pt x="272242" y="545327"/>
                  <a:pt x="282793" y="529500"/>
                </a:cubicBezTo>
                <a:cubicBezTo>
                  <a:pt x="290055" y="518608"/>
                  <a:pt x="284709" y="502052"/>
                  <a:pt x="292318" y="491400"/>
                </a:cubicBezTo>
                <a:cubicBezTo>
                  <a:pt x="301545" y="478482"/>
                  <a:pt x="320087" y="474878"/>
                  <a:pt x="330418" y="462825"/>
                </a:cubicBezTo>
                <a:cubicBezTo>
                  <a:pt x="339659" y="452044"/>
                  <a:pt x="343118" y="437425"/>
                  <a:pt x="349468" y="424725"/>
                </a:cubicBezTo>
                <a:cubicBezTo>
                  <a:pt x="358993" y="418375"/>
                  <a:pt x="369948" y="413770"/>
                  <a:pt x="378043" y="405675"/>
                </a:cubicBezTo>
                <a:cubicBezTo>
                  <a:pt x="386138" y="397580"/>
                  <a:pt x="389764" y="385894"/>
                  <a:pt x="397093" y="377100"/>
                </a:cubicBezTo>
                <a:cubicBezTo>
                  <a:pt x="405717" y="366752"/>
                  <a:pt x="416143" y="358050"/>
                  <a:pt x="425668" y="348525"/>
                </a:cubicBezTo>
                <a:cubicBezTo>
                  <a:pt x="435193" y="345350"/>
                  <a:pt x="445889" y="344569"/>
                  <a:pt x="454243" y="339000"/>
                </a:cubicBezTo>
                <a:cubicBezTo>
                  <a:pt x="465451" y="331528"/>
                  <a:pt x="473293" y="319950"/>
                  <a:pt x="482818" y="310425"/>
                </a:cubicBezTo>
                <a:cubicBezTo>
                  <a:pt x="505269" y="287974"/>
                  <a:pt x="533341" y="271949"/>
                  <a:pt x="559018" y="253275"/>
                </a:cubicBezTo>
                <a:cubicBezTo>
                  <a:pt x="568276" y="246542"/>
                  <a:pt x="577654" y="239905"/>
                  <a:pt x="587593" y="234225"/>
                </a:cubicBezTo>
                <a:cubicBezTo>
                  <a:pt x="599921" y="227180"/>
                  <a:pt x="614912" y="224416"/>
                  <a:pt x="625693" y="215175"/>
                </a:cubicBezTo>
                <a:cubicBezTo>
                  <a:pt x="637746" y="204844"/>
                  <a:pt x="643043" y="188300"/>
                  <a:pt x="654268" y="177075"/>
                </a:cubicBezTo>
                <a:cubicBezTo>
                  <a:pt x="662363" y="168980"/>
                  <a:pt x="674748" y="166120"/>
                  <a:pt x="682843" y="158025"/>
                </a:cubicBezTo>
                <a:cubicBezTo>
                  <a:pt x="696306" y="144562"/>
                  <a:pt x="713472" y="106291"/>
                  <a:pt x="720943" y="91350"/>
                </a:cubicBezTo>
                <a:cubicBezTo>
                  <a:pt x="737298" y="79084"/>
                  <a:pt x="768119" y="54867"/>
                  <a:pt x="787618" y="43725"/>
                </a:cubicBezTo>
                <a:cubicBezTo>
                  <a:pt x="798614" y="37442"/>
                  <a:pt x="812317" y="35199"/>
                  <a:pt x="821764" y="26989"/>
                </a:cubicBezTo>
                <a:cubicBezTo>
                  <a:pt x="826152" y="39394"/>
                  <a:pt x="830657" y="50976"/>
                  <a:pt x="833482" y="54931"/>
                </a:cubicBezTo>
                <a:cubicBezTo>
                  <a:pt x="838850" y="62446"/>
                  <a:pt x="850004" y="63769"/>
                  <a:pt x="856534" y="70299"/>
                </a:cubicBezTo>
                <a:cubicBezTo>
                  <a:pt x="865590" y="79355"/>
                  <a:pt x="870014" y="92527"/>
                  <a:pt x="879586" y="101035"/>
                </a:cubicBezTo>
                <a:cubicBezTo>
                  <a:pt x="893391" y="113306"/>
                  <a:pt x="912629" y="118711"/>
                  <a:pt x="925690" y="131771"/>
                </a:cubicBezTo>
                <a:cubicBezTo>
                  <a:pt x="933374" y="139455"/>
                  <a:pt x="939528" y="149064"/>
                  <a:pt x="948743" y="154823"/>
                </a:cubicBezTo>
                <a:cubicBezTo>
                  <a:pt x="960440" y="162133"/>
                  <a:pt x="974826" y="164022"/>
                  <a:pt x="987163" y="170191"/>
                </a:cubicBezTo>
                <a:cubicBezTo>
                  <a:pt x="1010955" y="182087"/>
                  <a:pt x="1016579" y="194684"/>
                  <a:pt x="1040951" y="208612"/>
                </a:cubicBezTo>
                <a:cubicBezTo>
                  <a:pt x="1047983" y="212631"/>
                  <a:pt x="1056215" y="214071"/>
                  <a:pt x="1064003" y="216296"/>
                </a:cubicBezTo>
                <a:cubicBezTo>
                  <a:pt x="1075492" y="219579"/>
                  <a:pt x="1105509" y="225523"/>
                  <a:pt x="1117791" y="231664"/>
                </a:cubicBezTo>
                <a:cubicBezTo>
                  <a:pt x="1183950" y="264743"/>
                  <a:pt x="1127102" y="248894"/>
                  <a:pt x="1194632" y="262400"/>
                </a:cubicBezTo>
                <a:cubicBezTo>
                  <a:pt x="1202316" y="267523"/>
                  <a:pt x="1209196" y="274130"/>
                  <a:pt x="1217684" y="277768"/>
                </a:cubicBezTo>
                <a:cubicBezTo>
                  <a:pt x="1227391" y="281928"/>
                  <a:pt x="1238130" y="283077"/>
                  <a:pt x="1248420" y="285452"/>
                </a:cubicBezTo>
                <a:cubicBezTo>
                  <a:pt x="1271430" y="290762"/>
                  <a:pt x="1294420" y="296189"/>
                  <a:pt x="1317576" y="300820"/>
                </a:cubicBezTo>
                <a:cubicBezTo>
                  <a:pt x="1332853" y="303875"/>
                  <a:pt x="1348351" y="305717"/>
                  <a:pt x="1363680" y="308504"/>
                </a:cubicBezTo>
                <a:cubicBezTo>
                  <a:pt x="1428405" y="320272"/>
                  <a:pt x="1406798" y="316962"/>
                  <a:pt x="1396375" y="315281"/>
                </a:cubicBezTo>
                <a:cubicBezTo>
                  <a:pt x="1402924" y="316351"/>
                  <a:pt x="1418036" y="318844"/>
                  <a:pt x="1448205" y="323872"/>
                </a:cubicBezTo>
                <a:cubicBezTo>
                  <a:pt x="1522484" y="321311"/>
                  <a:pt x="1596864" y="320824"/>
                  <a:pt x="1671042" y="316188"/>
                </a:cubicBezTo>
                <a:cubicBezTo>
                  <a:pt x="1696313" y="314609"/>
                  <a:pt x="1694814" y="302707"/>
                  <a:pt x="1717146" y="293136"/>
                </a:cubicBezTo>
                <a:cubicBezTo>
                  <a:pt x="1726853" y="288976"/>
                  <a:pt x="1737728" y="288353"/>
                  <a:pt x="1747882" y="285452"/>
                </a:cubicBezTo>
                <a:cubicBezTo>
                  <a:pt x="1786090" y="274536"/>
                  <a:pt x="1776091" y="276551"/>
                  <a:pt x="1767922" y="278456"/>
                </a:cubicBezTo>
                <a:cubicBezTo>
                  <a:pt x="1773569" y="277081"/>
                  <a:pt x="1783957" y="274513"/>
                  <a:pt x="1801670" y="270084"/>
                </a:cubicBezTo>
                <a:cubicBezTo>
                  <a:pt x="1855077" y="234479"/>
                  <a:pt x="1787951" y="276943"/>
                  <a:pt x="1863143" y="239348"/>
                </a:cubicBezTo>
                <a:cubicBezTo>
                  <a:pt x="1871403" y="235218"/>
                  <a:pt x="1877756" y="227731"/>
                  <a:pt x="1886195" y="223980"/>
                </a:cubicBezTo>
                <a:cubicBezTo>
                  <a:pt x="1900998" y="217401"/>
                  <a:pt x="1916931" y="213735"/>
                  <a:pt x="1932299" y="208612"/>
                </a:cubicBezTo>
                <a:lnTo>
                  <a:pt x="1955351" y="200928"/>
                </a:lnTo>
                <a:cubicBezTo>
                  <a:pt x="1997614" y="158663"/>
                  <a:pt x="1935371" y="215637"/>
                  <a:pt x="2001455" y="177875"/>
                </a:cubicBezTo>
                <a:cubicBezTo>
                  <a:pt x="2010890" y="172484"/>
                  <a:pt x="2015292" y="160582"/>
                  <a:pt x="2024507" y="154823"/>
                </a:cubicBezTo>
                <a:cubicBezTo>
                  <a:pt x="2036204" y="147513"/>
                  <a:pt x="2050120" y="144578"/>
                  <a:pt x="2062927" y="139455"/>
                </a:cubicBezTo>
                <a:cubicBezTo>
                  <a:pt x="2077683" y="119781"/>
                  <a:pt x="2085091" y="109283"/>
                  <a:pt x="2088334" y="104359"/>
                </a:cubicBezTo>
                <a:cubicBezTo>
                  <a:pt x="2083456" y="112514"/>
                  <a:pt x="2076113" y="130037"/>
                  <a:pt x="2116716" y="101035"/>
                </a:cubicBezTo>
                <a:cubicBezTo>
                  <a:pt x="2127137" y="93591"/>
                  <a:pt x="2131434" y="80023"/>
                  <a:pt x="2139768" y="70299"/>
                </a:cubicBezTo>
                <a:cubicBezTo>
                  <a:pt x="2146840" y="62048"/>
                  <a:pt x="2155136" y="54931"/>
                  <a:pt x="2162820" y="47247"/>
                </a:cubicBezTo>
                <a:cubicBezTo>
                  <a:pt x="2165381" y="37002"/>
                  <a:pt x="2165264" y="25680"/>
                  <a:pt x="2170504" y="1651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Quantum gravity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(causal sets)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3144439" y="2201820"/>
            <a:ext cx="2669788" cy="2480750"/>
          </a:xfrm>
          <a:custGeom>
            <a:avLst/>
            <a:gdLst>
              <a:gd name="connsiteX0" fmla="*/ 940026 w 1900530"/>
              <a:gd name="connsiteY0" fmla="*/ 8455 h 1852623"/>
              <a:gd name="connsiteX1" fmla="*/ 940026 w 1900530"/>
              <a:gd name="connsiteY1" fmla="*/ 8455 h 1852623"/>
              <a:gd name="connsiteX2" fmla="*/ 794029 w 1900530"/>
              <a:gd name="connsiteY2" fmla="*/ 23823 h 1852623"/>
              <a:gd name="connsiteX3" fmla="*/ 678769 w 1900530"/>
              <a:gd name="connsiteY3" fmla="*/ 46875 h 1852623"/>
              <a:gd name="connsiteX4" fmla="*/ 648033 w 1900530"/>
              <a:gd name="connsiteY4" fmla="*/ 69927 h 1852623"/>
              <a:gd name="connsiteX5" fmla="*/ 586560 w 1900530"/>
              <a:gd name="connsiteY5" fmla="*/ 85295 h 1852623"/>
              <a:gd name="connsiteX6" fmla="*/ 555824 w 1900530"/>
              <a:gd name="connsiteY6" fmla="*/ 100663 h 1852623"/>
              <a:gd name="connsiteX7" fmla="*/ 517404 w 1900530"/>
              <a:gd name="connsiteY7" fmla="*/ 116031 h 1852623"/>
              <a:gd name="connsiteX8" fmla="*/ 448248 w 1900530"/>
              <a:gd name="connsiteY8" fmla="*/ 146768 h 1852623"/>
              <a:gd name="connsiteX9" fmla="*/ 394460 w 1900530"/>
              <a:gd name="connsiteY9" fmla="*/ 185188 h 1852623"/>
              <a:gd name="connsiteX10" fmla="*/ 340671 w 1900530"/>
              <a:gd name="connsiteY10" fmla="*/ 231292 h 1852623"/>
              <a:gd name="connsiteX11" fmla="*/ 309935 w 1900530"/>
              <a:gd name="connsiteY11" fmla="*/ 254344 h 1852623"/>
              <a:gd name="connsiteX12" fmla="*/ 271515 w 1900530"/>
              <a:gd name="connsiteY12" fmla="*/ 292764 h 1852623"/>
              <a:gd name="connsiteX13" fmla="*/ 163939 w 1900530"/>
              <a:gd name="connsiteY13" fmla="*/ 377289 h 1852623"/>
              <a:gd name="connsiteX14" fmla="*/ 133202 w 1900530"/>
              <a:gd name="connsiteY14" fmla="*/ 392657 h 1852623"/>
              <a:gd name="connsiteX15" fmla="*/ 117834 w 1900530"/>
              <a:gd name="connsiteY15" fmla="*/ 423393 h 1852623"/>
              <a:gd name="connsiteX16" fmla="*/ 87098 w 1900530"/>
              <a:gd name="connsiteY16" fmla="*/ 507917 h 1852623"/>
              <a:gd name="connsiteX17" fmla="*/ 71730 w 1900530"/>
              <a:gd name="connsiteY17" fmla="*/ 530969 h 1852623"/>
              <a:gd name="connsiteX18" fmla="*/ 64046 w 1900530"/>
              <a:gd name="connsiteY18" fmla="*/ 569389 h 1852623"/>
              <a:gd name="connsiteX19" fmla="*/ 56362 w 1900530"/>
              <a:gd name="connsiteY19" fmla="*/ 615494 h 1852623"/>
              <a:gd name="connsiteX20" fmla="*/ 40994 w 1900530"/>
              <a:gd name="connsiteY20" fmla="*/ 653914 h 1852623"/>
              <a:gd name="connsiteX21" fmla="*/ 33310 w 1900530"/>
              <a:gd name="connsiteY21" fmla="*/ 684650 h 1852623"/>
              <a:gd name="connsiteX22" fmla="*/ 25626 w 1900530"/>
              <a:gd name="connsiteY22" fmla="*/ 723070 h 1852623"/>
              <a:gd name="connsiteX23" fmla="*/ 10258 w 1900530"/>
              <a:gd name="connsiteY23" fmla="*/ 753806 h 1852623"/>
              <a:gd name="connsiteX24" fmla="*/ 17942 w 1900530"/>
              <a:gd name="connsiteY24" fmla="*/ 1084220 h 1852623"/>
              <a:gd name="connsiteX25" fmla="*/ 25626 w 1900530"/>
              <a:gd name="connsiteY25" fmla="*/ 1107272 h 1852623"/>
              <a:gd name="connsiteX26" fmla="*/ 48678 w 1900530"/>
              <a:gd name="connsiteY26" fmla="*/ 1161060 h 1852623"/>
              <a:gd name="connsiteX27" fmla="*/ 64046 w 1900530"/>
              <a:gd name="connsiteY27" fmla="*/ 1214848 h 1852623"/>
              <a:gd name="connsiteX28" fmla="*/ 71730 w 1900530"/>
              <a:gd name="connsiteY28" fmla="*/ 1245584 h 1852623"/>
              <a:gd name="connsiteX29" fmla="*/ 117834 w 1900530"/>
              <a:gd name="connsiteY29" fmla="*/ 1322425 h 1852623"/>
              <a:gd name="connsiteX30" fmla="*/ 133202 w 1900530"/>
              <a:gd name="connsiteY30" fmla="*/ 1376213 h 1852623"/>
              <a:gd name="connsiteX31" fmla="*/ 156255 w 1900530"/>
              <a:gd name="connsiteY31" fmla="*/ 1406949 h 1852623"/>
              <a:gd name="connsiteX32" fmla="*/ 194675 w 1900530"/>
              <a:gd name="connsiteY32" fmla="*/ 1453053 h 1852623"/>
              <a:gd name="connsiteX33" fmla="*/ 248463 w 1900530"/>
              <a:gd name="connsiteY33" fmla="*/ 1522210 h 1852623"/>
              <a:gd name="connsiteX34" fmla="*/ 271515 w 1900530"/>
              <a:gd name="connsiteY34" fmla="*/ 1583682 h 1852623"/>
              <a:gd name="connsiteX35" fmla="*/ 294567 w 1900530"/>
              <a:gd name="connsiteY35" fmla="*/ 1599050 h 1852623"/>
              <a:gd name="connsiteX36" fmla="*/ 317619 w 1900530"/>
              <a:gd name="connsiteY36" fmla="*/ 1629786 h 1852623"/>
              <a:gd name="connsiteX37" fmla="*/ 363723 w 1900530"/>
              <a:gd name="connsiteY37" fmla="*/ 1660522 h 1852623"/>
              <a:gd name="connsiteX38" fmla="*/ 386776 w 1900530"/>
              <a:gd name="connsiteY38" fmla="*/ 1683574 h 1852623"/>
              <a:gd name="connsiteX39" fmla="*/ 425196 w 1900530"/>
              <a:gd name="connsiteY39" fmla="*/ 1698942 h 1852623"/>
              <a:gd name="connsiteX40" fmla="*/ 478984 w 1900530"/>
              <a:gd name="connsiteY40" fmla="*/ 1737363 h 1852623"/>
              <a:gd name="connsiteX41" fmla="*/ 502036 w 1900530"/>
              <a:gd name="connsiteY41" fmla="*/ 1745047 h 1852623"/>
              <a:gd name="connsiteX42" fmla="*/ 555824 w 1900530"/>
              <a:gd name="connsiteY42" fmla="*/ 1760415 h 1852623"/>
              <a:gd name="connsiteX43" fmla="*/ 632665 w 1900530"/>
              <a:gd name="connsiteY43" fmla="*/ 1791151 h 1852623"/>
              <a:gd name="connsiteX44" fmla="*/ 655717 w 1900530"/>
              <a:gd name="connsiteY44" fmla="*/ 1806519 h 1852623"/>
              <a:gd name="connsiteX45" fmla="*/ 686453 w 1900530"/>
              <a:gd name="connsiteY45" fmla="*/ 1814203 h 1852623"/>
              <a:gd name="connsiteX46" fmla="*/ 755609 w 1900530"/>
              <a:gd name="connsiteY46" fmla="*/ 1829571 h 1852623"/>
              <a:gd name="connsiteX47" fmla="*/ 801713 w 1900530"/>
              <a:gd name="connsiteY47" fmla="*/ 1837255 h 1852623"/>
              <a:gd name="connsiteX48" fmla="*/ 886238 w 1900530"/>
              <a:gd name="connsiteY48" fmla="*/ 1852623 h 1852623"/>
              <a:gd name="connsiteX49" fmla="*/ 1109075 w 1900530"/>
              <a:gd name="connsiteY49" fmla="*/ 1844939 h 1852623"/>
              <a:gd name="connsiteX50" fmla="*/ 1155179 w 1900530"/>
              <a:gd name="connsiteY50" fmla="*/ 1821887 h 1852623"/>
              <a:gd name="connsiteX51" fmla="*/ 1185915 w 1900530"/>
              <a:gd name="connsiteY51" fmla="*/ 1814203 h 1852623"/>
              <a:gd name="connsiteX52" fmla="*/ 1239703 w 1900530"/>
              <a:gd name="connsiteY52" fmla="*/ 1798835 h 1852623"/>
              <a:gd name="connsiteX53" fmla="*/ 1301176 w 1900530"/>
              <a:gd name="connsiteY53" fmla="*/ 1768099 h 1852623"/>
              <a:gd name="connsiteX54" fmla="*/ 1324228 w 1900530"/>
              <a:gd name="connsiteY54" fmla="*/ 1752731 h 1852623"/>
              <a:gd name="connsiteX55" fmla="*/ 1370332 w 1900530"/>
              <a:gd name="connsiteY55" fmla="*/ 1737363 h 1852623"/>
              <a:gd name="connsiteX56" fmla="*/ 1393384 w 1900530"/>
              <a:gd name="connsiteY56" fmla="*/ 1729679 h 1852623"/>
              <a:gd name="connsiteX57" fmla="*/ 1439488 w 1900530"/>
              <a:gd name="connsiteY57" fmla="*/ 1706626 h 1852623"/>
              <a:gd name="connsiteX58" fmla="*/ 1462540 w 1900530"/>
              <a:gd name="connsiteY58" fmla="*/ 1683574 h 1852623"/>
              <a:gd name="connsiteX59" fmla="*/ 1500960 w 1900530"/>
              <a:gd name="connsiteY59" fmla="*/ 1668206 h 1852623"/>
              <a:gd name="connsiteX60" fmla="*/ 1554749 w 1900530"/>
              <a:gd name="connsiteY60" fmla="*/ 1629786 h 1852623"/>
              <a:gd name="connsiteX61" fmla="*/ 1577801 w 1900530"/>
              <a:gd name="connsiteY61" fmla="*/ 1599050 h 1852623"/>
              <a:gd name="connsiteX62" fmla="*/ 1600853 w 1900530"/>
              <a:gd name="connsiteY62" fmla="*/ 1575998 h 1852623"/>
              <a:gd name="connsiteX63" fmla="*/ 1608537 w 1900530"/>
              <a:gd name="connsiteY63" fmla="*/ 1545262 h 1852623"/>
              <a:gd name="connsiteX64" fmla="*/ 1662325 w 1900530"/>
              <a:gd name="connsiteY64" fmla="*/ 1506842 h 1852623"/>
              <a:gd name="connsiteX65" fmla="*/ 1731481 w 1900530"/>
              <a:gd name="connsiteY65" fmla="*/ 1406949 h 1852623"/>
              <a:gd name="connsiteX66" fmla="*/ 1739165 w 1900530"/>
              <a:gd name="connsiteY66" fmla="*/ 1360845 h 1852623"/>
              <a:gd name="connsiteX67" fmla="*/ 1754534 w 1900530"/>
              <a:gd name="connsiteY67" fmla="*/ 1345477 h 1852623"/>
              <a:gd name="connsiteX68" fmla="*/ 1777586 w 1900530"/>
              <a:gd name="connsiteY68" fmla="*/ 1314741 h 1852623"/>
              <a:gd name="connsiteX69" fmla="*/ 1792954 w 1900530"/>
              <a:gd name="connsiteY69" fmla="*/ 1291689 h 1852623"/>
              <a:gd name="connsiteX70" fmla="*/ 1816006 w 1900530"/>
              <a:gd name="connsiteY70" fmla="*/ 1268637 h 1852623"/>
              <a:gd name="connsiteX71" fmla="*/ 1839058 w 1900530"/>
              <a:gd name="connsiteY71" fmla="*/ 1222532 h 1852623"/>
              <a:gd name="connsiteX72" fmla="*/ 1846742 w 1900530"/>
              <a:gd name="connsiteY72" fmla="*/ 1199480 h 1852623"/>
              <a:gd name="connsiteX73" fmla="*/ 1862110 w 1900530"/>
              <a:gd name="connsiteY73" fmla="*/ 1176428 h 1852623"/>
              <a:gd name="connsiteX74" fmla="*/ 1877478 w 1900530"/>
              <a:gd name="connsiteY74" fmla="*/ 1122640 h 1852623"/>
              <a:gd name="connsiteX75" fmla="*/ 1885162 w 1900530"/>
              <a:gd name="connsiteY75" fmla="*/ 1099588 h 1852623"/>
              <a:gd name="connsiteX76" fmla="*/ 1900530 w 1900530"/>
              <a:gd name="connsiteY76" fmla="*/ 1022747 h 1852623"/>
              <a:gd name="connsiteX77" fmla="*/ 1892846 w 1900530"/>
              <a:gd name="connsiteY77" fmla="*/ 776858 h 1852623"/>
              <a:gd name="connsiteX78" fmla="*/ 1854426 w 1900530"/>
              <a:gd name="connsiteY78" fmla="*/ 684650 h 1852623"/>
              <a:gd name="connsiteX79" fmla="*/ 1839058 w 1900530"/>
              <a:gd name="connsiteY79" fmla="*/ 646230 h 1852623"/>
              <a:gd name="connsiteX80" fmla="*/ 1831374 w 1900530"/>
              <a:gd name="connsiteY80" fmla="*/ 623178 h 1852623"/>
              <a:gd name="connsiteX81" fmla="*/ 1823690 w 1900530"/>
              <a:gd name="connsiteY81" fmla="*/ 584758 h 1852623"/>
              <a:gd name="connsiteX82" fmla="*/ 1800638 w 1900530"/>
              <a:gd name="connsiteY82" fmla="*/ 554021 h 1852623"/>
              <a:gd name="connsiteX83" fmla="*/ 1785270 w 1900530"/>
              <a:gd name="connsiteY83" fmla="*/ 500233 h 1852623"/>
              <a:gd name="connsiteX84" fmla="*/ 1746850 w 1900530"/>
              <a:gd name="connsiteY84" fmla="*/ 446445 h 1852623"/>
              <a:gd name="connsiteX85" fmla="*/ 1731481 w 1900530"/>
              <a:gd name="connsiteY85" fmla="*/ 408025 h 1852623"/>
              <a:gd name="connsiteX86" fmla="*/ 1700745 w 1900530"/>
              <a:gd name="connsiteY86" fmla="*/ 354237 h 1852623"/>
              <a:gd name="connsiteX87" fmla="*/ 1693061 w 1900530"/>
              <a:gd name="connsiteY87" fmla="*/ 331184 h 1852623"/>
              <a:gd name="connsiteX88" fmla="*/ 1670009 w 1900530"/>
              <a:gd name="connsiteY88" fmla="*/ 315816 h 1852623"/>
              <a:gd name="connsiteX89" fmla="*/ 1631589 w 1900530"/>
              <a:gd name="connsiteY89" fmla="*/ 269712 h 1852623"/>
              <a:gd name="connsiteX90" fmla="*/ 1616221 w 1900530"/>
              <a:gd name="connsiteY90" fmla="*/ 246660 h 1852623"/>
              <a:gd name="connsiteX91" fmla="*/ 1608537 w 1900530"/>
              <a:gd name="connsiteY91" fmla="*/ 223608 h 1852623"/>
              <a:gd name="connsiteX92" fmla="*/ 1577801 w 1900530"/>
              <a:gd name="connsiteY92" fmla="*/ 200556 h 1852623"/>
              <a:gd name="connsiteX93" fmla="*/ 1531697 w 1900530"/>
              <a:gd name="connsiteY93" fmla="*/ 154452 h 1852623"/>
              <a:gd name="connsiteX94" fmla="*/ 1524013 w 1900530"/>
              <a:gd name="connsiteY94" fmla="*/ 131400 h 1852623"/>
              <a:gd name="connsiteX95" fmla="*/ 1477908 w 1900530"/>
              <a:gd name="connsiteY95" fmla="*/ 100663 h 1852623"/>
              <a:gd name="connsiteX96" fmla="*/ 1462540 w 1900530"/>
              <a:gd name="connsiteY96" fmla="*/ 77611 h 1852623"/>
              <a:gd name="connsiteX97" fmla="*/ 1439488 w 1900530"/>
              <a:gd name="connsiteY97" fmla="*/ 69927 h 1852623"/>
              <a:gd name="connsiteX98" fmla="*/ 1378016 w 1900530"/>
              <a:gd name="connsiteY98" fmla="*/ 54559 h 1852623"/>
              <a:gd name="connsiteX99" fmla="*/ 1354964 w 1900530"/>
              <a:gd name="connsiteY99" fmla="*/ 46875 h 1852623"/>
              <a:gd name="connsiteX100" fmla="*/ 1216651 w 1900530"/>
              <a:gd name="connsiteY100" fmla="*/ 39191 h 1852623"/>
              <a:gd name="connsiteX101" fmla="*/ 1147495 w 1900530"/>
              <a:gd name="connsiteY101" fmla="*/ 23823 h 1852623"/>
              <a:gd name="connsiteX102" fmla="*/ 1124443 w 1900530"/>
              <a:gd name="connsiteY102" fmla="*/ 16139 h 1852623"/>
              <a:gd name="connsiteX103" fmla="*/ 1039918 w 1900530"/>
              <a:gd name="connsiteY103" fmla="*/ 8455 h 1852623"/>
              <a:gd name="connsiteX104" fmla="*/ 940026 w 1900530"/>
              <a:gd name="connsiteY104" fmla="*/ 8455 h 185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00530" h="1852623">
                <a:moveTo>
                  <a:pt x="940026" y="8455"/>
                </a:moveTo>
                <a:lnTo>
                  <a:pt x="940026" y="8455"/>
                </a:lnTo>
                <a:cubicBezTo>
                  <a:pt x="895199" y="11903"/>
                  <a:pt x="840138" y="13183"/>
                  <a:pt x="794029" y="23823"/>
                </a:cubicBezTo>
                <a:cubicBezTo>
                  <a:pt x="682127" y="49646"/>
                  <a:pt x="801113" y="31582"/>
                  <a:pt x="678769" y="46875"/>
                </a:cubicBezTo>
                <a:cubicBezTo>
                  <a:pt x="668524" y="54559"/>
                  <a:pt x="659152" y="63573"/>
                  <a:pt x="648033" y="69927"/>
                </a:cubicBezTo>
                <a:cubicBezTo>
                  <a:pt x="635310" y="77197"/>
                  <a:pt x="596289" y="83349"/>
                  <a:pt x="586560" y="85295"/>
                </a:cubicBezTo>
                <a:cubicBezTo>
                  <a:pt x="576315" y="90418"/>
                  <a:pt x="566291" y="96011"/>
                  <a:pt x="555824" y="100663"/>
                </a:cubicBezTo>
                <a:cubicBezTo>
                  <a:pt x="543220" y="106265"/>
                  <a:pt x="529741" y="109862"/>
                  <a:pt x="517404" y="116031"/>
                </a:cubicBezTo>
                <a:cubicBezTo>
                  <a:pt x="450937" y="149266"/>
                  <a:pt x="506902" y="132104"/>
                  <a:pt x="448248" y="146768"/>
                </a:cubicBezTo>
                <a:cubicBezTo>
                  <a:pt x="404305" y="190711"/>
                  <a:pt x="448399" y="151476"/>
                  <a:pt x="394460" y="185188"/>
                </a:cubicBezTo>
                <a:cubicBezTo>
                  <a:pt x="352973" y="211117"/>
                  <a:pt x="374524" y="202275"/>
                  <a:pt x="340671" y="231292"/>
                </a:cubicBezTo>
                <a:cubicBezTo>
                  <a:pt x="330947" y="239626"/>
                  <a:pt x="319507" y="245836"/>
                  <a:pt x="309935" y="254344"/>
                </a:cubicBezTo>
                <a:cubicBezTo>
                  <a:pt x="296398" y="266377"/>
                  <a:pt x="285145" y="280838"/>
                  <a:pt x="271515" y="292764"/>
                </a:cubicBezTo>
                <a:cubicBezTo>
                  <a:pt x="262969" y="300242"/>
                  <a:pt x="196193" y="358858"/>
                  <a:pt x="163939" y="377289"/>
                </a:cubicBezTo>
                <a:cubicBezTo>
                  <a:pt x="153993" y="382972"/>
                  <a:pt x="143448" y="387534"/>
                  <a:pt x="133202" y="392657"/>
                </a:cubicBezTo>
                <a:cubicBezTo>
                  <a:pt x="128079" y="402902"/>
                  <a:pt x="122088" y="412758"/>
                  <a:pt x="117834" y="423393"/>
                </a:cubicBezTo>
                <a:cubicBezTo>
                  <a:pt x="103489" y="459256"/>
                  <a:pt x="103897" y="474318"/>
                  <a:pt x="87098" y="507917"/>
                </a:cubicBezTo>
                <a:cubicBezTo>
                  <a:pt x="82968" y="516177"/>
                  <a:pt x="76853" y="523285"/>
                  <a:pt x="71730" y="530969"/>
                </a:cubicBezTo>
                <a:cubicBezTo>
                  <a:pt x="69169" y="543776"/>
                  <a:pt x="66382" y="556539"/>
                  <a:pt x="64046" y="569389"/>
                </a:cubicBezTo>
                <a:cubicBezTo>
                  <a:pt x="61259" y="584718"/>
                  <a:pt x="60461" y="600463"/>
                  <a:pt x="56362" y="615494"/>
                </a:cubicBezTo>
                <a:cubicBezTo>
                  <a:pt x="52733" y="628801"/>
                  <a:pt x="45356" y="640829"/>
                  <a:pt x="40994" y="653914"/>
                </a:cubicBezTo>
                <a:cubicBezTo>
                  <a:pt x="37654" y="663933"/>
                  <a:pt x="35601" y="674341"/>
                  <a:pt x="33310" y="684650"/>
                </a:cubicBezTo>
                <a:cubicBezTo>
                  <a:pt x="30477" y="697399"/>
                  <a:pt x="29756" y="710680"/>
                  <a:pt x="25626" y="723070"/>
                </a:cubicBezTo>
                <a:cubicBezTo>
                  <a:pt x="22004" y="733937"/>
                  <a:pt x="15381" y="743561"/>
                  <a:pt x="10258" y="753806"/>
                </a:cubicBezTo>
                <a:cubicBezTo>
                  <a:pt x="-6086" y="900908"/>
                  <a:pt x="-2448" y="832746"/>
                  <a:pt x="17942" y="1084220"/>
                </a:cubicBezTo>
                <a:cubicBezTo>
                  <a:pt x="18597" y="1092293"/>
                  <a:pt x="23401" y="1099484"/>
                  <a:pt x="25626" y="1107272"/>
                </a:cubicBezTo>
                <a:cubicBezTo>
                  <a:pt x="38031" y="1150689"/>
                  <a:pt x="25282" y="1125967"/>
                  <a:pt x="48678" y="1161060"/>
                </a:cubicBezTo>
                <a:cubicBezTo>
                  <a:pt x="72699" y="1257146"/>
                  <a:pt x="41999" y="1137683"/>
                  <a:pt x="64046" y="1214848"/>
                </a:cubicBezTo>
                <a:cubicBezTo>
                  <a:pt x="66947" y="1225002"/>
                  <a:pt x="67007" y="1236138"/>
                  <a:pt x="71730" y="1245584"/>
                </a:cubicBezTo>
                <a:cubicBezTo>
                  <a:pt x="85088" y="1272301"/>
                  <a:pt x="117834" y="1322425"/>
                  <a:pt x="117834" y="1322425"/>
                </a:cubicBezTo>
                <a:cubicBezTo>
                  <a:pt x="119497" y="1329078"/>
                  <a:pt x="128303" y="1367640"/>
                  <a:pt x="133202" y="1376213"/>
                </a:cubicBezTo>
                <a:cubicBezTo>
                  <a:pt x="139556" y="1387332"/>
                  <a:pt x="150035" y="1395754"/>
                  <a:pt x="156255" y="1406949"/>
                </a:cubicBezTo>
                <a:cubicBezTo>
                  <a:pt x="183402" y="1455813"/>
                  <a:pt x="153387" y="1439290"/>
                  <a:pt x="194675" y="1453053"/>
                </a:cubicBezTo>
                <a:cubicBezTo>
                  <a:pt x="231439" y="1508200"/>
                  <a:pt x="212351" y="1486098"/>
                  <a:pt x="248463" y="1522210"/>
                </a:cubicBezTo>
                <a:cubicBezTo>
                  <a:pt x="253090" y="1536091"/>
                  <a:pt x="265772" y="1575642"/>
                  <a:pt x="271515" y="1583682"/>
                </a:cubicBezTo>
                <a:cubicBezTo>
                  <a:pt x="276883" y="1591197"/>
                  <a:pt x="288037" y="1592520"/>
                  <a:pt x="294567" y="1599050"/>
                </a:cubicBezTo>
                <a:cubicBezTo>
                  <a:pt x="303623" y="1608106"/>
                  <a:pt x="308047" y="1621278"/>
                  <a:pt x="317619" y="1629786"/>
                </a:cubicBezTo>
                <a:cubicBezTo>
                  <a:pt x="331424" y="1642057"/>
                  <a:pt x="350662" y="1647462"/>
                  <a:pt x="363723" y="1660522"/>
                </a:cubicBezTo>
                <a:cubicBezTo>
                  <a:pt x="371407" y="1668206"/>
                  <a:pt x="377561" y="1677815"/>
                  <a:pt x="386776" y="1683574"/>
                </a:cubicBezTo>
                <a:cubicBezTo>
                  <a:pt x="398473" y="1690884"/>
                  <a:pt x="412859" y="1692773"/>
                  <a:pt x="425196" y="1698942"/>
                </a:cubicBezTo>
                <a:cubicBezTo>
                  <a:pt x="448988" y="1710838"/>
                  <a:pt x="454612" y="1723435"/>
                  <a:pt x="478984" y="1737363"/>
                </a:cubicBezTo>
                <a:cubicBezTo>
                  <a:pt x="486016" y="1741382"/>
                  <a:pt x="494248" y="1742822"/>
                  <a:pt x="502036" y="1745047"/>
                </a:cubicBezTo>
                <a:cubicBezTo>
                  <a:pt x="513525" y="1748330"/>
                  <a:pt x="543542" y="1754274"/>
                  <a:pt x="555824" y="1760415"/>
                </a:cubicBezTo>
                <a:cubicBezTo>
                  <a:pt x="621983" y="1793494"/>
                  <a:pt x="565135" y="1777645"/>
                  <a:pt x="632665" y="1791151"/>
                </a:cubicBezTo>
                <a:cubicBezTo>
                  <a:pt x="640349" y="1796274"/>
                  <a:pt x="647229" y="1802881"/>
                  <a:pt x="655717" y="1806519"/>
                </a:cubicBezTo>
                <a:cubicBezTo>
                  <a:pt x="665424" y="1810679"/>
                  <a:pt x="676163" y="1811828"/>
                  <a:pt x="686453" y="1814203"/>
                </a:cubicBezTo>
                <a:cubicBezTo>
                  <a:pt x="709463" y="1819513"/>
                  <a:pt x="732453" y="1824940"/>
                  <a:pt x="755609" y="1829571"/>
                </a:cubicBezTo>
                <a:cubicBezTo>
                  <a:pt x="770886" y="1832626"/>
                  <a:pt x="786384" y="1834468"/>
                  <a:pt x="801713" y="1837255"/>
                </a:cubicBezTo>
                <a:cubicBezTo>
                  <a:pt x="919848" y="1858734"/>
                  <a:pt x="750385" y="1829981"/>
                  <a:pt x="886238" y="1852623"/>
                </a:cubicBezTo>
                <a:cubicBezTo>
                  <a:pt x="960517" y="1850062"/>
                  <a:pt x="1034897" y="1849575"/>
                  <a:pt x="1109075" y="1844939"/>
                </a:cubicBezTo>
                <a:cubicBezTo>
                  <a:pt x="1134346" y="1843360"/>
                  <a:pt x="1132847" y="1831458"/>
                  <a:pt x="1155179" y="1821887"/>
                </a:cubicBezTo>
                <a:cubicBezTo>
                  <a:pt x="1164886" y="1817727"/>
                  <a:pt x="1175761" y="1817104"/>
                  <a:pt x="1185915" y="1814203"/>
                </a:cubicBezTo>
                <a:cubicBezTo>
                  <a:pt x="1263080" y="1792156"/>
                  <a:pt x="1143617" y="1822856"/>
                  <a:pt x="1239703" y="1798835"/>
                </a:cubicBezTo>
                <a:cubicBezTo>
                  <a:pt x="1293110" y="1763230"/>
                  <a:pt x="1225984" y="1805694"/>
                  <a:pt x="1301176" y="1768099"/>
                </a:cubicBezTo>
                <a:cubicBezTo>
                  <a:pt x="1309436" y="1763969"/>
                  <a:pt x="1315789" y="1756482"/>
                  <a:pt x="1324228" y="1752731"/>
                </a:cubicBezTo>
                <a:cubicBezTo>
                  <a:pt x="1339031" y="1746152"/>
                  <a:pt x="1354964" y="1742486"/>
                  <a:pt x="1370332" y="1737363"/>
                </a:cubicBezTo>
                <a:lnTo>
                  <a:pt x="1393384" y="1729679"/>
                </a:lnTo>
                <a:cubicBezTo>
                  <a:pt x="1435647" y="1687414"/>
                  <a:pt x="1373404" y="1744388"/>
                  <a:pt x="1439488" y="1706626"/>
                </a:cubicBezTo>
                <a:cubicBezTo>
                  <a:pt x="1448923" y="1701235"/>
                  <a:pt x="1453325" y="1689333"/>
                  <a:pt x="1462540" y="1683574"/>
                </a:cubicBezTo>
                <a:cubicBezTo>
                  <a:pt x="1474237" y="1676264"/>
                  <a:pt x="1488153" y="1673329"/>
                  <a:pt x="1500960" y="1668206"/>
                </a:cubicBezTo>
                <a:cubicBezTo>
                  <a:pt x="1569609" y="1576678"/>
                  <a:pt x="1479215" y="1683739"/>
                  <a:pt x="1554749" y="1629786"/>
                </a:cubicBezTo>
                <a:cubicBezTo>
                  <a:pt x="1565170" y="1622342"/>
                  <a:pt x="1569467" y="1608774"/>
                  <a:pt x="1577801" y="1599050"/>
                </a:cubicBezTo>
                <a:cubicBezTo>
                  <a:pt x="1584873" y="1590799"/>
                  <a:pt x="1593169" y="1583682"/>
                  <a:pt x="1600853" y="1575998"/>
                </a:cubicBezTo>
                <a:cubicBezTo>
                  <a:pt x="1603414" y="1565753"/>
                  <a:pt x="1603297" y="1554431"/>
                  <a:pt x="1608537" y="1545262"/>
                </a:cubicBezTo>
                <a:cubicBezTo>
                  <a:pt x="1620998" y="1523456"/>
                  <a:pt x="1641571" y="1517219"/>
                  <a:pt x="1662325" y="1506842"/>
                </a:cubicBezTo>
                <a:cubicBezTo>
                  <a:pt x="1717390" y="1433421"/>
                  <a:pt x="1695251" y="1467332"/>
                  <a:pt x="1731481" y="1406949"/>
                </a:cubicBezTo>
                <a:cubicBezTo>
                  <a:pt x="1734042" y="1391581"/>
                  <a:pt x="1733694" y="1375433"/>
                  <a:pt x="1739165" y="1360845"/>
                </a:cubicBezTo>
                <a:cubicBezTo>
                  <a:pt x="1741709" y="1354062"/>
                  <a:pt x="1749896" y="1351043"/>
                  <a:pt x="1754534" y="1345477"/>
                </a:cubicBezTo>
                <a:cubicBezTo>
                  <a:pt x="1762733" y="1335639"/>
                  <a:pt x="1770142" y="1325162"/>
                  <a:pt x="1777586" y="1314741"/>
                </a:cubicBezTo>
                <a:cubicBezTo>
                  <a:pt x="1782954" y="1307226"/>
                  <a:pt x="1787042" y="1298784"/>
                  <a:pt x="1792954" y="1291689"/>
                </a:cubicBezTo>
                <a:cubicBezTo>
                  <a:pt x="1799911" y="1283341"/>
                  <a:pt x="1808322" y="1276321"/>
                  <a:pt x="1816006" y="1268637"/>
                </a:cubicBezTo>
                <a:cubicBezTo>
                  <a:pt x="1835319" y="1210695"/>
                  <a:pt x="1809268" y="1282113"/>
                  <a:pt x="1839058" y="1222532"/>
                </a:cubicBezTo>
                <a:cubicBezTo>
                  <a:pt x="1842680" y="1215287"/>
                  <a:pt x="1843120" y="1206725"/>
                  <a:pt x="1846742" y="1199480"/>
                </a:cubicBezTo>
                <a:cubicBezTo>
                  <a:pt x="1850872" y="1191220"/>
                  <a:pt x="1857980" y="1184688"/>
                  <a:pt x="1862110" y="1176428"/>
                </a:cubicBezTo>
                <a:cubicBezTo>
                  <a:pt x="1868251" y="1164146"/>
                  <a:pt x="1874195" y="1134129"/>
                  <a:pt x="1877478" y="1122640"/>
                </a:cubicBezTo>
                <a:cubicBezTo>
                  <a:pt x="1879703" y="1114852"/>
                  <a:pt x="1883341" y="1107480"/>
                  <a:pt x="1885162" y="1099588"/>
                </a:cubicBezTo>
                <a:cubicBezTo>
                  <a:pt x="1891035" y="1074136"/>
                  <a:pt x="1900530" y="1022747"/>
                  <a:pt x="1900530" y="1022747"/>
                </a:cubicBezTo>
                <a:cubicBezTo>
                  <a:pt x="1897969" y="940784"/>
                  <a:pt x="1897395" y="858735"/>
                  <a:pt x="1892846" y="776858"/>
                </a:cubicBezTo>
                <a:cubicBezTo>
                  <a:pt x="1891037" y="744303"/>
                  <a:pt x="1865086" y="711300"/>
                  <a:pt x="1854426" y="684650"/>
                </a:cubicBezTo>
                <a:cubicBezTo>
                  <a:pt x="1849303" y="671843"/>
                  <a:pt x="1843901" y="659145"/>
                  <a:pt x="1839058" y="646230"/>
                </a:cubicBezTo>
                <a:cubicBezTo>
                  <a:pt x="1836214" y="638646"/>
                  <a:pt x="1833338" y="631036"/>
                  <a:pt x="1831374" y="623178"/>
                </a:cubicBezTo>
                <a:cubicBezTo>
                  <a:pt x="1828206" y="610508"/>
                  <a:pt x="1828994" y="596693"/>
                  <a:pt x="1823690" y="584758"/>
                </a:cubicBezTo>
                <a:cubicBezTo>
                  <a:pt x="1818489" y="573055"/>
                  <a:pt x="1808322" y="564267"/>
                  <a:pt x="1800638" y="554021"/>
                </a:cubicBezTo>
                <a:cubicBezTo>
                  <a:pt x="1799613" y="549922"/>
                  <a:pt x="1789679" y="506847"/>
                  <a:pt x="1785270" y="500233"/>
                </a:cubicBezTo>
                <a:cubicBezTo>
                  <a:pt x="1739744" y="431944"/>
                  <a:pt x="1782230" y="526047"/>
                  <a:pt x="1746850" y="446445"/>
                </a:cubicBezTo>
                <a:cubicBezTo>
                  <a:pt x="1741248" y="433841"/>
                  <a:pt x="1737650" y="420362"/>
                  <a:pt x="1731481" y="408025"/>
                </a:cubicBezTo>
                <a:cubicBezTo>
                  <a:pt x="1692908" y="330881"/>
                  <a:pt x="1741144" y="448504"/>
                  <a:pt x="1700745" y="354237"/>
                </a:cubicBezTo>
                <a:cubicBezTo>
                  <a:pt x="1697554" y="346792"/>
                  <a:pt x="1698121" y="337509"/>
                  <a:pt x="1693061" y="331184"/>
                </a:cubicBezTo>
                <a:cubicBezTo>
                  <a:pt x="1687292" y="323973"/>
                  <a:pt x="1677693" y="320939"/>
                  <a:pt x="1670009" y="315816"/>
                </a:cubicBezTo>
                <a:cubicBezTo>
                  <a:pt x="1637040" y="249877"/>
                  <a:pt x="1675033" y="313156"/>
                  <a:pt x="1631589" y="269712"/>
                </a:cubicBezTo>
                <a:cubicBezTo>
                  <a:pt x="1625059" y="263182"/>
                  <a:pt x="1620351" y="254920"/>
                  <a:pt x="1616221" y="246660"/>
                </a:cubicBezTo>
                <a:cubicBezTo>
                  <a:pt x="1612599" y="239415"/>
                  <a:pt x="1613722" y="229830"/>
                  <a:pt x="1608537" y="223608"/>
                </a:cubicBezTo>
                <a:cubicBezTo>
                  <a:pt x="1600338" y="213770"/>
                  <a:pt x="1586857" y="209612"/>
                  <a:pt x="1577801" y="200556"/>
                </a:cubicBezTo>
                <a:cubicBezTo>
                  <a:pt x="1510385" y="133140"/>
                  <a:pt x="1632147" y="229789"/>
                  <a:pt x="1531697" y="154452"/>
                </a:cubicBezTo>
                <a:cubicBezTo>
                  <a:pt x="1529136" y="146768"/>
                  <a:pt x="1528180" y="138345"/>
                  <a:pt x="1524013" y="131400"/>
                </a:cubicBezTo>
                <a:cubicBezTo>
                  <a:pt x="1513955" y="114637"/>
                  <a:pt x="1493922" y="108670"/>
                  <a:pt x="1477908" y="100663"/>
                </a:cubicBezTo>
                <a:cubicBezTo>
                  <a:pt x="1472785" y="92979"/>
                  <a:pt x="1469751" y="83380"/>
                  <a:pt x="1462540" y="77611"/>
                </a:cubicBezTo>
                <a:cubicBezTo>
                  <a:pt x="1456215" y="72551"/>
                  <a:pt x="1447302" y="72058"/>
                  <a:pt x="1439488" y="69927"/>
                </a:cubicBezTo>
                <a:cubicBezTo>
                  <a:pt x="1419111" y="64370"/>
                  <a:pt x="1398053" y="61238"/>
                  <a:pt x="1378016" y="54559"/>
                </a:cubicBezTo>
                <a:cubicBezTo>
                  <a:pt x="1370332" y="51998"/>
                  <a:pt x="1363027" y="47643"/>
                  <a:pt x="1354964" y="46875"/>
                </a:cubicBezTo>
                <a:cubicBezTo>
                  <a:pt x="1308997" y="42497"/>
                  <a:pt x="1262755" y="41752"/>
                  <a:pt x="1216651" y="39191"/>
                </a:cubicBezTo>
                <a:cubicBezTo>
                  <a:pt x="1193599" y="34068"/>
                  <a:pt x="1170404" y="29550"/>
                  <a:pt x="1147495" y="23823"/>
                </a:cubicBezTo>
                <a:cubicBezTo>
                  <a:pt x="1139637" y="21859"/>
                  <a:pt x="1132461" y="17284"/>
                  <a:pt x="1124443" y="16139"/>
                </a:cubicBezTo>
                <a:cubicBezTo>
                  <a:pt x="1096436" y="12138"/>
                  <a:pt x="1068093" y="11016"/>
                  <a:pt x="1039918" y="8455"/>
                </a:cubicBezTo>
                <a:cubicBezTo>
                  <a:pt x="982847" y="-10569"/>
                  <a:pt x="956675" y="8455"/>
                  <a:pt x="940026" y="8455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Random geometric graphs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 hidden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hyperbolic spaces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4398048" y="940207"/>
            <a:ext cx="1930025" cy="1616328"/>
          </a:xfrm>
          <a:custGeom>
            <a:avLst/>
            <a:gdLst/>
            <a:ahLst/>
            <a:cxnLst/>
            <a:rect l="l" t="t" r="r" b="b"/>
            <a:pathLst>
              <a:path w="1373918" h="1207073">
                <a:moveTo>
                  <a:pt x="47379" y="10311"/>
                </a:moveTo>
                <a:lnTo>
                  <a:pt x="514350" y="28624"/>
                </a:lnTo>
                <a:cubicBezTo>
                  <a:pt x="524375" y="29181"/>
                  <a:pt x="533021" y="36498"/>
                  <a:pt x="542925" y="38149"/>
                </a:cubicBezTo>
                <a:cubicBezTo>
                  <a:pt x="571285" y="42876"/>
                  <a:pt x="600096" y="44315"/>
                  <a:pt x="628650" y="47674"/>
                </a:cubicBezTo>
                <a:cubicBezTo>
                  <a:pt x="654072" y="50665"/>
                  <a:pt x="679550" y="53307"/>
                  <a:pt x="704850" y="57199"/>
                </a:cubicBezTo>
                <a:cubicBezTo>
                  <a:pt x="728107" y="60777"/>
                  <a:pt x="758334" y="66514"/>
                  <a:pt x="781050" y="76249"/>
                </a:cubicBezTo>
                <a:cubicBezTo>
                  <a:pt x="794101" y="81842"/>
                  <a:pt x="805967" y="90026"/>
                  <a:pt x="819150" y="95299"/>
                </a:cubicBezTo>
                <a:cubicBezTo>
                  <a:pt x="863605" y="113081"/>
                  <a:pt x="882277" y="112575"/>
                  <a:pt x="923925" y="133399"/>
                </a:cubicBezTo>
                <a:cubicBezTo>
                  <a:pt x="934164" y="138519"/>
                  <a:pt x="942261" y="147329"/>
                  <a:pt x="952500" y="152449"/>
                </a:cubicBezTo>
                <a:cubicBezTo>
                  <a:pt x="967725" y="160062"/>
                  <a:pt x="1004933" y="167430"/>
                  <a:pt x="1019175" y="171499"/>
                </a:cubicBezTo>
                <a:cubicBezTo>
                  <a:pt x="1028829" y="174257"/>
                  <a:pt x="1038096" y="178266"/>
                  <a:pt x="1047750" y="181024"/>
                </a:cubicBezTo>
                <a:cubicBezTo>
                  <a:pt x="1060337" y="184620"/>
                  <a:pt x="1073263" y="186953"/>
                  <a:pt x="1085850" y="190549"/>
                </a:cubicBezTo>
                <a:cubicBezTo>
                  <a:pt x="1129858" y="203123"/>
                  <a:pt x="1120407" y="204062"/>
                  <a:pt x="1171575" y="238174"/>
                </a:cubicBezTo>
                <a:lnTo>
                  <a:pt x="1200150" y="257224"/>
                </a:lnTo>
                <a:cubicBezTo>
                  <a:pt x="1242755" y="321131"/>
                  <a:pt x="1192566" y="258518"/>
                  <a:pt x="1247775" y="295324"/>
                </a:cubicBezTo>
                <a:cubicBezTo>
                  <a:pt x="1258983" y="302796"/>
                  <a:pt x="1265717" y="315629"/>
                  <a:pt x="1276350" y="323899"/>
                </a:cubicBezTo>
                <a:cubicBezTo>
                  <a:pt x="1294422" y="337955"/>
                  <a:pt x="1314450" y="349299"/>
                  <a:pt x="1333500" y="361999"/>
                </a:cubicBezTo>
                <a:lnTo>
                  <a:pt x="1362075" y="381049"/>
                </a:lnTo>
                <a:lnTo>
                  <a:pt x="1373918" y="403042"/>
                </a:lnTo>
                <a:lnTo>
                  <a:pt x="1362075" y="409624"/>
                </a:lnTo>
                <a:cubicBezTo>
                  <a:pt x="1353281" y="416953"/>
                  <a:pt x="1349375" y="428674"/>
                  <a:pt x="1343025" y="438199"/>
                </a:cubicBezTo>
                <a:cubicBezTo>
                  <a:pt x="1307092" y="450177"/>
                  <a:pt x="1290052" y="453072"/>
                  <a:pt x="1257300" y="485824"/>
                </a:cubicBezTo>
                <a:cubicBezTo>
                  <a:pt x="1247260" y="495864"/>
                  <a:pt x="1245295" y="511596"/>
                  <a:pt x="1238250" y="523924"/>
                </a:cubicBezTo>
                <a:cubicBezTo>
                  <a:pt x="1232570" y="533863"/>
                  <a:pt x="1226650" y="543807"/>
                  <a:pt x="1219200" y="552499"/>
                </a:cubicBezTo>
                <a:cubicBezTo>
                  <a:pt x="1198920" y="576160"/>
                  <a:pt x="1174546" y="590018"/>
                  <a:pt x="1162050" y="619174"/>
                </a:cubicBezTo>
                <a:cubicBezTo>
                  <a:pt x="1156893" y="631206"/>
                  <a:pt x="1156121" y="644687"/>
                  <a:pt x="1152525" y="657274"/>
                </a:cubicBezTo>
                <a:cubicBezTo>
                  <a:pt x="1149767" y="666928"/>
                  <a:pt x="1146175" y="676324"/>
                  <a:pt x="1143000" y="685849"/>
                </a:cubicBezTo>
                <a:cubicBezTo>
                  <a:pt x="1135760" y="707569"/>
                  <a:pt x="1117600" y="723949"/>
                  <a:pt x="1104900" y="742999"/>
                </a:cubicBezTo>
                <a:cubicBezTo>
                  <a:pt x="1090377" y="764784"/>
                  <a:pt x="1097559" y="795781"/>
                  <a:pt x="1085850" y="819199"/>
                </a:cubicBezTo>
                <a:cubicBezTo>
                  <a:pt x="1080730" y="829438"/>
                  <a:pt x="1064426" y="829310"/>
                  <a:pt x="1057275" y="838249"/>
                </a:cubicBezTo>
                <a:cubicBezTo>
                  <a:pt x="1051003" y="846089"/>
                  <a:pt x="1050925" y="857299"/>
                  <a:pt x="1047750" y="866824"/>
                </a:cubicBezTo>
                <a:cubicBezTo>
                  <a:pt x="1038225" y="879524"/>
                  <a:pt x="1029506" y="892871"/>
                  <a:pt x="1019175" y="904924"/>
                </a:cubicBezTo>
                <a:cubicBezTo>
                  <a:pt x="1010409" y="915151"/>
                  <a:pt x="998072" y="922291"/>
                  <a:pt x="990600" y="933499"/>
                </a:cubicBezTo>
                <a:cubicBezTo>
                  <a:pt x="985031" y="941853"/>
                  <a:pt x="985565" y="953094"/>
                  <a:pt x="981075" y="962074"/>
                </a:cubicBezTo>
                <a:cubicBezTo>
                  <a:pt x="944146" y="1035932"/>
                  <a:pt x="976441" y="947400"/>
                  <a:pt x="952500" y="1019224"/>
                </a:cubicBezTo>
                <a:cubicBezTo>
                  <a:pt x="942975" y="1025574"/>
                  <a:pt x="932020" y="1030179"/>
                  <a:pt x="923925" y="1038274"/>
                </a:cubicBezTo>
                <a:cubicBezTo>
                  <a:pt x="905461" y="1056738"/>
                  <a:pt x="903097" y="1072183"/>
                  <a:pt x="895350" y="1095424"/>
                </a:cubicBezTo>
                <a:cubicBezTo>
                  <a:pt x="895296" y="1095456"/>
                  <a:pt x="855419" y="1118457"/>
                  <a:pt x="838200" y="1133524"/>
                </a:cubicBezTo>
                <a:cubicBezTo>
                  <a:pt x="829585" y="1141062"/>
                  <a:pt x="825500" y="1152574"/>
                  <a:pt x="819150" y="1162099"/>
                </a:cubicBezTo>
                <a:cubicBezTo>
                  <a:pt x="806450" y="1165274"/>
                  <a:pt x="793082" y="1166467"/>
                  <a:pt x="781050" y="1171624"/>
                </a:cubicBezTo>
                <a:cubicBezTo>
                  <a:pt x="763221" y="1179266"/>
                  <a:pt x="749185" y="1193145"/>
                  <a:pt x="735980" y="1207073"/>
                </a:cubicBezTo>
                <a:cubicBezTo>
                  <a:pt x="730723" y="1201915"/>
                  <a:pt x="727090" y="1195373"/>
                  <a:pt x="723820" y="1188833"/>
                </a:cubicBezTo>
                <a:cubicBezTo>
                  <a:pt x="720198" y="1181588"/>
                  <a:pt x="721321" y="1172003"/>
                  <a:pt x="716136" y="1165781"/>
                </a:cubicBezTo>
                <a:cubicBezTo>
                  <a:pt x="707937" y="1155943"/>
                  <a:pt x="694456" y="1151785"/>
                  <a:pt x="685400" y="1142729"/>
                </a:cubicBezTo>
                <a:cubicBezTo>
                  <a:pt x="653009" y="1110338"/>
                  <a:pt x="664289" y="1115821"/>
                  <a:pt x="673582" y="1121950"/>
                </a:cubicBezTo>
                <a:cubicBezTo>
                  <a:pt x="667342" y="1117501"/>
                  <a:pt x="656626" y="1109622"/>
                  <a:pt x="639296" y="1096625"/>
                </a:cubicBezTo>
                <a:cubicBezTo>
                  <a:pt x="636735" y="1088941"/>
                  <a:pt x="635779" y="1080518"/>
                  <a:pt x="631612" y="1073573"/>
                </a:cubicBezTo>
                <a:cubicBezTo>
                  <a:pt x="621554" y="1056810"/>
                  <a:pt x="601521" y="1050843"/>
                  <a:pt x="585507" y="1042836"/>
                </a:cubicBezTo>
                <a:cubicBezTo>
                  <a:pt x="580384" y="1035152"/>
                  <a:pt x="577350" y="1025553"/>
                  <a:pt x="570139" y="1019784"/>
                </a:cubicBezTo>
                <a:cubicBezTo>
                  <a:pt x="563814" y="1014724"/>
                  <a:pt x="554901" y="1014231"/>
                  <a:pt x="547087" y="1012100"/>
                </a:cubicBezTo>
                <a:cubicBezTo>
                  <a:pt x="526710" y="1006543"/>
                  <a:pt x="505652" y="1003411"/>
                  <a:pt x="485615" y="996732"/>
                </a:cubicBezTo>
                <a:cubicBezTo>
                  <a:pt x="477931" y="994171"/>
                  <a:pt x="470626" y="989816"/>
                  <a:pt x="462563" y="989048"/>
                </a:cubicBezTo>
                <a:cubicBezTo>
                  <a:pt x="416596" y="984670"/>
                  <a:pt x="370354" y="983925"/>
                  <a:pt x="324250" y="981364"/>
                </a:cubicBezTo>
                <a:cubicBezTo>
                  <a:pt x="301198" y="976241"/>
                  <a:pt x="278003" y="971723"/>
                  <a:pt x="255094" y="965996"/>
                </a:cubicBezTo>
                <a:cubicBezTo>
                  <a:pt x="247236" y="964032"/>
                  <a:pt x="240060" y="959457"/>
                  <a:pt x="232042" y="958312"/>
                </a:cubicBezTo>
                <a:cubicBezTo>
                  <a:pt x="204035" y="954311"/>
                  <a:pt x="175692" y="953189"/>
                  <a:pt x="147517" y="950628"/>
                </a:cubicBezTo>
                <a:cubicBezTo>
                  <a:pt x="133249" y="945872"/>
                  <a:pt x="120913" y="943494"/>
                  <a:pt x="110174" y="942602"/>
                </a:cubicBezTo>
                <a:cubicBezTo>
                  <a:pt x="77955" y="939927"/>
                  <a:pt x="60112" y="950628"/>
                  <a:pt x="47625" y="950628"/>
                </a:cubicBezTo>
                <a:lnTo>
                  <a:pt x="43381" y="950920"/>
                </a:lnTo>
                <a:cubicBezTo>
                  <a:pt x="41056" y="884808"/>
                  <a:pt x="40104" y="818643"/>
                  <a:pt x="38100" y="752523"/>
                </a:cubicBezTo>
                <a:cubicBezTo>
                  <a:pt x="34925" y="723948"/>
                  <a:pt x="32141" y="695327"/>
                  <a:pt x="28575" y="666798"/>
                </a:cubicBezTo>
                <a:cubicBezTo>
                  <a:pt x="22876" y="621207"/>
                  <a:pt x="11422" y="558986"/>
                  <a:pt x="9525" y="514398"/>
                </a:cubicBezTo>
                <a:cubicBezTo>
                  <a:pt x="4394" y="393815"/>
                  <a:pt x="3175" y="273098"/>
                  <a:pt x="0" y="152448"/>
                </a:cubicBezTo>
                <a:lnTo>
                  <a:pt x="19050" y="114348"/>
                </a:lnTo>
                <a:cubicBezTo>
                  <a:pt x="30759" y="90930"/>
                  <a:pt x="31211" y="63407"/>
                  <a:pt x="38100" y="38148"/>
                </a:cubicBezTo>
                <a:cubicBezTo>
                  <a:pt x="40674" y="28712"/>
                  <a:pt x="44259" y="19582"/>
                  <a:pt x="47379" y="10311"/>
                </a:cubicBezTo>
                <a:close/>
                <a:moveTo>
                  <a:pt x="54187" y="49"/>
                </a:moveTo>
                <a:cubicBezTo>
                  <a:pt x="67878" y="-60"/>
                  <a:pt x="81565" y="49"/>
                  <a:pt x="95250" y="49"/>
                </a:cubicBezTo>
                <a:lnTo>
                  <a:pt x="49704" y="65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navigability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5404048" y="1479898"/>
            <a:ext cx="1683449" cy="3729959"/>
          </a:xfrm>
          <a:custGeom>
            <a:avLst/>
            <a:gdLst/>
            <a:ahLst/>
            <a:cxnLst/>
            <a:rect l="l" t="t" r="r" b="b"/>
            <a:pathLst>
              <a:path w="1198389" h="2785532">
                <a:moveTo>
                  <a:pt x="657782" y="0"/>
                </a:moveTo>
                <a:cubicBezTo>
                  <a:pt x="664773" y="13537"/>
                  <a:pt x="671773" y="26980"/>
                  <a:pt x="684039" y="35157"/>
                </a:cubicBezTo>
                <a:cubicBezTo>
                  <a:pt x="693564" y="41507"/>
                  <a:pt x="703820" y="46878"/>
                  <a:pt x="712614" y="54207"/>
                </a:cubicBezTo>
                <a:cubicBezTo>
                  <a:pt x="722962" y="62831"/>
                  <a:pt x="730228" y="74952"/>
                  <a:pt x="741189" y="82782"/>
                </a:cubicBezTo>
                <a:cubicBezTo>
                  <a:pt x="752743" y="91035"/>
                  <a:pt x="766589" y="95482"/>
                  <a:pt x="779289" y="101832"/>
                </a:cubicBezTo>
                <a:cubicBezTo>
                  <a:pt x="790934" y="125123"/>
                  <a:pt x="800560" y="148312"/>
                  <a:pt x="817389" y="168507"/>
                </a:cubicBezTo>
                <a:cubicBezTo>
                  <a:pt x="826013" y="178855"/>
                  <a:pt x="837340" y="186734"/>
                  <a:pt x="845964" y="197082"/>
                </a:cubicBezTo>
                <a:cubicBezTo>
                  <a:pt x="853293" y="205876"/>
                  <a:pt x="859894" y="215418"/>
                  <a:pt x="865014" y="225657"/>
                </a:cubicBezTo>
                <a:cubicBezTo>
                  <a:pt x="869504" y="234637"/>
                  <a:pt x="868267" y="246392"/>
                  <a:pt x="874539" y="254232"/>
                </a:cubicBezTo>
                <a:cubicBezTo>
                  <a:pt x="881690" y="263171"/>
                  <a:pt x="893589" y="266932"/>
                  <a:pt x="903114" y="273282"/>
                </a:cubicBezTo>
                <a:lnTo>
                  <a:pt x="922164" y="330432"/>
                </a:lnTo>
                <a:cubicBezTo>
                  <a:pt x="925339" y="339957"/>
                  <a:pt x="929254" y="349267"/>
                  <a:pt x="931689" y="359007"/>
                </a:cubicBezTo>
                <a:cubicBezTo>
                  <a:pt x="934864" y="371707"/>
                  <a:pt x="933952" y="386215"/>
                  <a:pt x="941214" y="397107"/>
                </a:cubicBezTo>
                <a:cubicBezTo>
                  <a:pt x="947564" y="406632"/>
                  <a:pt x="960264" y="409807"/>
                  <a:pt x="969789" y="416157"/>
                </a:cubicBezTo>
                <a:lnTo>
                  <a:pt x="988839" y="473307"/>
                </a:lnTo>
                <a:cubicBezTo>
                  <a:pt x="992014" y="482832"/>
                  <a:pt x="995929" y="492142"/>
                  <a:pt x="998364" y="501882"/>
                </a:cubicBezTo>
                <a:cubicBezTo>
                  <a:pt x="1001416" y="514089"/>
                  <a:pt x="1010582" y="554892"/>
                  <a:pt x="1017414" y="568557"/>
                </a:cubicBezTo>
                <a:cubicBezTo>
                  <a:pt x="1045244" y="624217"/>
                  <a:pt x="1030028" y="569844"/>
                  <a:pt x="1045989" y="625707"/>
                </a:cubicBezTo>
                <a:cubicBezTo>
                  <a:pt x="1049585" y="638294"/>
                  <a:pt x="1051918" y="651220"/>
                  <a:pt x="1055514" y="663807"/>
                </a:cubicBezTo>
                <a:cubicBezTo>
                  <a:pt x="1058272" y="673461"/>
                  <a:pt x="1062281" y="682728"/>
                  <a:pt x="1065039" y="692382"/>
                </a:cubicBezTo>
                <a:cubicBezTo>
                  <a:pt x="1068635" y="704969"/>
                  <a:pt x="1067302" y="719590"/>
                  <a:pt x="1074564" y="730482"/>
                </a:cubicBezTo>
                <a:cubicBezTo>
                  <a:pt x="1080914" y="740007"/>
                  <a:pt x="1093614" y="743182"/>
                  <a:pt x="1103139" y="749532"/>
                </a:cubicBezTo>
                <a:cubicBezTo>
                  <a:pt x="1135150" y="845564"/>
                  <a:pt x="1086309" y="696606"/>
                  <a:pt x="1122189" y="816207"/>
                </a:cubicBezTo>
                <a:cubicBezTo>
                  <a:pt x="1127959" y="835441"/>
                  <a:pt x="1136369" y="853876"/>
                  <a:pt x="1141239" y="873357"/>
                </a:cubicBezTo>
                <a:cubicBezTo>
                  <a:pt x="1156370" y="933881"/>
                  <a:pt x="1147168" y="898870"/>
                  <a:pt x="1169814" y="978132"/>
                </a:cubicBezTo>
                <a:cubicBezTo>
                  <a:pt x="1172989" y="1006707"/>
                  <a:pt x="1175273" y="1035395"/>
                  <a:pt x="1179339" y="1063857"/>
                </a:cubicBezTo>
                <a:cubicBezTo>
                  <a:pt x="1181629" y="1079884"/>
                  <a:pt x="1187573" y="1095344"/>
                  <a:pt x="1188864" y="1111482"/>
                </a:cubicBezTo>
                <a:cubicBezTo>
                  <a:pt x="1193934" y="1174859"/>
                  <a:pt x="1195214" y="1238482"/>
                  <a:pt x="1198389" y="1301982"/>
                </a:cubicBezTo>
                <a:cubicBezTo>
                  <a:pt x="1195214" y="1406757"/>
                  <a:pt x="1194099" y="1511615"/>
                  <a:pt x="1188864" y="1616307"/>
                </a:cubicBezTo>
                <a:cubicBezTo>
                  <a:pt x="1187743" y="1638730"/>
                  <a:pt x="1185790" y="1661478"/>
                  <a:pt x="1179339" y="1682982"/>
                </a:cubicBezTo>
                <a:cubicBezTo>
                  <a:pt x="1176050" y="1693947"/>
                  <a:pt x="1164938" y="1701096"/>
                  <a:pt x="1160289" y="1711557"/>
                </a:cubicBezTo>
                <a:cubicBezTo>
                  <a:pt x="1152134" y="1729907"/>
                  <a:pt x="1146109" y="1749226"/>
                  <a:pt x="1141239" y="1768707"/>
                </a:cubicBezTo>
                <a:cubicBezTo>
                  <a:pt x="1135749" y="1790669"/>
                  <a:pt x="1132564" y="1803547"/>
                  <a:pt x="1130861" y="1810546"/>
                </a:cubicBezTo>
                <a:lnTo>
                  <a:pt x="1132375" y="1803656"/>
                </a:lnTo>
                <a:cubicBezTo>
                  <a:pt x="1131008" y="1805228"/>
                  <a:pt x="1128158" y="1814493"/>
                  <a:pt x="1122189" y="1835382"/>
                </a:cubicBezTo>
                <a:cubicBezTo>
                  <a:pt x="1118593" y="1847969"/>
                  <a:pt x="1119159" y="1862116"/>
                  <a:pt x="1112664" y="1873482"/>
                </a:cubicBezTo>
                <a:cubicBezTo>
                  <a:pt x="1105981" y="1885178"/>
                  <a:pt x="1093614" y="1892532"/>
                  <a:pt x="1084089" y="1902057"/>
                </a:cubicBezTo>
                <a:cubicBezTo>
                  <a:pt x="1078599" y="1924017"/>
                  <a:pt x="1075415" y="1936894"/>
                  <a:pt x="1073711" y="1943894"/>
                </a:cubicBezTo>
                <a:cubicBezTo>
                  <a:pt x="1076072" y="1933766"/>
                  <a:pt x="1078572" y="1921367"/>
                  <a:pt x="1065039" y="1968732"/>
                </a:cubicBezTo>
                <a:cubicBezTo>
                  <a:pt x="1061443" y="1981319"/>
                  <a:pt x="1059364" y="1994320"/>
                  <a:pt x="1055514" y="2006832"/>
                </a:cubicBezTo>
                <a:cubicBezTo>
                  <a:pt x="1046656" y="2035621"/>
                  <a:pt x="1026939" y="2092557"/>
                  <a:pt x="1026939" y="2092557"/>
                </a:cubicBezTo>
                <a:cubicBezTo>
                  <a:pt x="1004829" y="2247328"/>
                  <a:pt x="1033230" y="2076918"/>
                  <a:pt x="998364" y="2216382"/>
                </a:cubicBezTo>
                <a:cubicBezTo>
                  <a:pt x="995312" y="2228589"/>
                  <a:pt x="986146" y="2269392"/>
                  <a:pt x="979314" y="2283057"/>
                </a:cubicBezTo>
                <a:cubicBezTo>
                  <a:pt x="974194" y="2293296"/>
                  <a:pt x="965384" y="2301393"/>
                  <a:pt x="960264" y="2311632"/>
                </a:cubicBezTo>
                <a:cubicBezTo>
                  <a:pt x="955774" y="2320612"/>
                  <a:pt x="955229" y="2331227"/>
                  <a:pt x="950739" y="2340207"/>
                </a:cubicBezTo>
                <a:cubicBezTo>
                  <a:pt x="940630" y="2360425"/>
                  <a:pt x="902935" y="2404725"/>
                  <a:pt x="893589" y="2416407"/>
                </a:cubicBezTo>
                <a:cubicBezTo>
                  <a:pt x="878511" y="2476719"/>
                  <a:pt x="891326" y="2443615"/>
                  <a:pt x="845964" y="2511657"/>
                </a:cubicBezTo>
                <a:cubicBezTo>
                  <a:pt x="839614" y="2521182"/>
                  <a:pt x="835009" y="2532137"/>
                  <a:pt x="826914" y="2540232"/>
                </a:cubicBezTo>
                <a:cubicBezTo>
                  <a:pt x="817389" y="2549757"/>
                  <a:pt x="806609" y="2558174"/>
                  <a:pt x="798339" y="2568807"/>
                </a:cubicBezTo>
                <a:cubicBezTo>
                  <a:pt x="784283" y="2586879"/>
                  <a:pt x="776428" y="2609768"/>
                  <a:pt x="760239" y="2625957"/>
                </a:cubicBezTo>
                <a:cubicBezTo>
                  <a:pt x="750714" y="2635482"/>
                  <a:pt x="740288" y="2644184"/>
                  <a:pt x="731664" y="2654532"/>
                </a:cubicBezTo>
                <a:cubicBezTo>
                  <a:pt x="724335" y="2663326"/>
                  <a:pt x="717734" y="2672868"/>
                  <a:pt x="712614" y="2683107"/>
                </a:cubicBezTo>
                <a:cubicBezTo>
                  <a:pt x="708124" y="2692087"/>
                  <a:pt x="709517" y="2703969"/>
                  <a:pt x="703089" y="2711682"/>
                </a:cubicBezTo>
                <a:cubicBezTo>
                  <a:pt x="692926" y="2723878"/>
                  <a:pt x="677689" y="2730732"/>
                  <a:pt x="664989" y="2740257"/>
                </a:cubicBezTo>
                <a:cubicBezTo>
                  <a:pt x="661814" y="2749782"/>
                  <a:pt x="661033" y="2760478"/>
                  <a:pt x="655464" y="2768832"/>
                </a:cubicBezTo>
                <a:lnTo>
                  <a:pt x="642123" y="2785532"/>
                </a:lnTo>
                <a:lnTo>
                  <a:pt x="637280" y="2770367"/>
                </a:lnTo>
                <a:cubicBezTo>
                  <a:pt x="634524" y="2763835"/>
                  <a:pt x="633905" y="2775848"/>
                  <a:pt x="598314" y="2740257"/>
                </a:cubicBezTo>
                <a:cubicBezTo>
                  <a:pt x="553351" y="2695294"/>
                  <a:pt x="600727" y="2729588"/>
                  <a:pt x="569739" y="2683107"/>
                </a:cubicBezTo>
                <a:cubicBezTo>
                  <a:pt x="562267" y="2671899"/>
                  <a:pt x="549788" y="2664880"/>
                  <a:pt x="541164" y="2654532"/>
                </a:cubicBezTo>
                <a:cubicBezTo>
                  <a:pt x="533835" y="2645738"/>
                  <a:pt x="528768" y="2635272"/>
                  <a:pt x="522114" y="2625957"/>
                </a:cubicBezTo>
                <a:cubicBezTo>
                  <a:pt x="512887" y="2613039"/>
                  <a:pt x="503870" y="2599910"/>
                  <a:pt x="493539" y="2587857"/>
                </a:cubicBezTo>
                <a:cubicBezTo>
                  <a:pt x="484773" y="2577630"/>
                  <a:pt x="474489" y="2568807"/>
                  <a:pt x="464964" y="2559282"/>
                </a:cubicBezTo>
                <a:cubicBezTo>
                  <a:pt x="442222" y="2491057"/>
                  <a:pt x="474735" y="2569102"/>
                  <a:pt x="426864" y="2511657"/>
                </a:cubicBezTo>
                <a:cubicBezTo>
                  <a:pt x="389511" y="2466833"/>
                  <a:pt x="426319" y="2482537"/>
                  <a:pt x="388764" y="2444982"/>
                </a:cubicBezTo>
                <a:cubicBezTo>
                  <a:pt x="380669" y="2436887"/>
                  <a:pt x="369714" y="2432282"/>
                  <a:pt x="360189" y="2425932"/>
                </a:cubicBezTo>
                <a:cubicBezTo>
                  <a:pt x="342204" y="2353991"/>
                  <a:pt x="365092" y="2417773"/>
                  <a:pt x="303039" y="2340207"/>
                </a:cubicBezTo>
                <a:cubicBezTo>
                  <a:pt x="243957" y="2266354"/>
                  <a:pt x="305090" y="2312999"/>
                  <a:pt x="245889" y="2273532"/>
                </a:cubicBezTo>
                <a:cubicBezTo>
                  <a:pt x="200436" y="2182626"/>
                  <a:pt x="262608" y="2285877"/>
                  <a:pt x="179214" y="2216382"/>
                </a:cubicBezTo>
                <a:cubicBezTo>
                  <a:pt x="171501" y="2209954"/>
                  <a:pt x="176789" y="2194907"/>
                  <a:pt x="169689" y="2187807"/>
                </a:cubicBezTo>
                <a:cubicBezTo>
                  <a:pt x="162589" y="2180707"/>
                  <a:pt x="150094" y="2182772"/>
                  <a:pt x="141114" y="2178282"/>
                </a:cubicBezTo>
                <a:cubicBezTo>
                  <a:pt x="67256" y="2141353"/>
                  <a:pt x="155788" y="2173648"/>
                  <a:pt x="83964" y="2149707"/>
                </a:cubicBezTo>
                <a:cubicBezTo>
                  <a:pt x="58564" y="2073507"/>
                  <a:pt x="96664" y="2162407"/>
                  <a:pt x="45864" y="2111607"/>
                </a:cubicBezTo>
                <a:cubicBezTo>
                  <a:pt x="33513" y="2099256"/>
                  <a:pt x="27254" y="2081909"/>
                  <a:pt x="16714" y="2067882"/>
                </a:cubicBezTo>
                <a:lnTo>
                  <a:pt x="0" y="2084393"/>
                </a:lnTo>
                <a:cubicBezTo>
                  <a:pt x="12461" y="2062587"/>
                  <a:pt x="33034" y="2056350"/>
                  <a:pt x="53788" y="2045973"/>
                </a:cubicBezTo>
                <a:cubicBezTo>
                  <a:pt x="108853" y="1972552"/>
                  <a:pt x="86714" y="2006463"/>
                  <a:pt x="122944" y="1946080"/>
                </a:cubicBezTo>
                <a:cubicBezTo>
                  <a:pt x="125505" y="1930712"/>
                  <a:pt x="125157" y="1914564"/>
                  <a:pt x="130628" y="1899976"/>
                </a:cubicBezTo>
                <a:cubicBezTo>
                  <a:pt x="133172" y="1893193"/>
                  <a:pt x="141359" y="1890174"/>
                  <a:pt x="145997" y="1884608"/>
                </a:cubicBezTo>
                <a:cubicBezTo>
                  <a:pt x="154196" y="1874770"/>
                  <a:pt x="161605" y="1864293"/>
                  <a:pt x="169049" y="1853872"/>
                </a:cubicBezTo>
                <a:cubicBezTo>
                  <a:pt x="174417" y="1846357"/>
                  <a:pt x="178505" y="1837915"/>
                  <a:pt x="184417" y="1830820"/>
                </a:cubicBezTo>
                <a:cubicBezTo>
                  <a:pt x="191374" y="1822472"/>
                  <a:pt x="199785" y="1815452"/>
                  <a:pt x="207469" y="1807768"/>
                </a:cubicBezTo>
                <a:cubicBezTo>
                  <a:pt x="226782" y="1749826"/>
                  <a:pt x="200731" y="1821244"/>
                  <a:pt x="230521" y="1761663"/>
                </a:cubicBezTo>
                <a:cubicBezTo>
                  <a:pt x="234143" y="1754418"/>
                  <a:pt x="234583" y="1745856"/>
                  <a:pt x="238205" y="1738611"/>
                </a:cubicBezTo>
                <a:cubicBezTo>
                  <a:pt x="242335" y="1730351"/>
                  <a:pt x="249443" y="1723819"/>
                  <a:pt x="253573" y="1715559"/>
                </a:cubicBezTo>
                <a:cubicBezTo>
                  <a:pt x="259714" y="1703277"/>
                  <a:pt x="265658" y="1673260"/>
                  <a:pt x="268941" y="1661771"/>
                </a:cubicBezTo>
                <a:cubicBezTo>
                  <a:pt x="271166" y="1653983"/>
                  <a:pt x="274804" y="1646611"/>
                  <a:pt x="276625" y="1638719"/>
                </a:cubicBezTo>
                <a:cubicBezTo>
                  <a:pt x="282498" y="1613267"/>
                  <a:pt x="291993" y="1561878"/>
                  <a:pt x="291993" y="1561878"/>
                </a:cubicBezTo>
                <a:cubicBezTo>
                  <a:pt x="289432" y="1479915"/>
                  <a:pt x="288858" y="1397866"/>
                  <a:pt x="284309" y="1315989"/>
                </a:cubicBezTo>
                <a:cubicBezTo>
                  <a:pt x="282500" y="1283434"/>
                  <a:pt x="256549" y="1250431"/>
                  <a:pt x="245889" y="1223781"/>
                </a:cubicBezTo>
                <a:cubicBezTo>
                  <a:pt x="240766" y="1210974"/>
                  <a:pt x="235364" y="1198276"/>
                  <a:pt x="230521" y="1185361"/>
                </a:cubicBezTo>
                <a:cubicBezTo>
                  <a:pt x="227677" y="1177777"/>
                  <a:pt x="224801" y="1170167"/>
                  <a:pt x="222837" y="1162309"/>
                </a:cubicBezTo>
                <a:cubicBezTo>
                  <a:pt x="219669" y="1149639"/>
                  <a:pt x="220457" y="1135824"/>
                  <a:pt x="215153" y="1123889"/>
                </a:cubicBezTo>
                <a:cubicBezTo>
                  <a:pt x="209952" y="1112186"/>
                  <a:pt x="199785" y="1103398"/>
                  <a:pt x="192101" y="1093152"/>
                </a:cubicBezTo>
                <a:cubicBezTo>
                  <a:pt x="191076" y="1089053"/>
                  <a:pt x="181142" y="1045978"/>
                  <a:pt x="176733" y="1039364"/>
                </a:cubicBezTo>
                <a:cubicBezTo>
                  <a:pt x="131207" y="971075"/>
                  <a:pt x="173693" y="1065178"/>
                  <a:pt x="138313" y="985576"/>
                </a:cubicBezTo>
                <a:cubicBezTo>
                  <a:pt x="132711" y="972972"/>
                  <a:pt x="129113" y="959493"/>
                  <a:pt x="122944" y="947156"/>
                </a:cubicBezTo>
                <a:cubicBezTo>
                  <a:pt x="84371" y="870012"/>
                  <a:pt x="132607" y="987635"/>
                  <a:pt x="92208" y="893368"/>
                </a:cubicBezTo>
                <a:cubicBezTo>
                  <a:pt x="89017" y="885923"/>
                  <a:pt x="89584" y="876640"/>
                  <a:pt x="84524" y="870315"/>
                </a:cubicBezTo>
                <a:cubicBezTo>
                  <a:pt x="78755" y="863104"/>
                  <a:pt x="69156" y="860070"/>
                  <a:pt x="61472" y="854947"/>
                </a:cubicBezTo>
                <a:cubicBezTo>
                  <a:pt x="28503" y="789008"/>
                  <a:pt x="66496" y="852287"/>
                  <a:pt x="23052" y="808843"/>
                </a:cubicBezTo>
                <a:lnTo>
                  <a:pt x="19844" y="804031"/>
                </a:lnTo>
                <a:cubicBezTo>
                  <a:pt x="33049" y="790103"/>
                  <a:pt x="47085" y="776224"/>
                  <a:pt x="64914" y="768582"/>
                </a:cubicBezTo>
                <a:cubicBezTo>
                  <a:pt x="76946" y="763425"/>
                  <a:pt x="90314" y="762232"/>
                  <a:pt x="103014" y="759057"/>
                </a:cubicBezTo>
                <a:cubicBezTo>
                  <a:pt x="109364" y="749532"/>
                  <a:pt x="113449" y="738020"/>
                  <a:pt x="122064" y="730482"/>
                </a:cubicBezTo>
                <a:cubicBezTo>
                  <a:pt x="139286" y="715412"/>
                  <a:pt x="179178" y="692403"/>
                  <a:pt x="179214" y="692382"/>
                </a:cubicBezTo>
                <a:cubicBezTo>
                  <a:pt x="186961" y="669141"/>
                  <a:pt x="189325" y="653696"/>
                  <a:pt x="207789" y="635232"/>
                </a:cubicBezTo>
                <a:cubicBezTo>
                  <a:pt x="215884" y="627137"/>
                  <a:pt x="226839" y="622532"/>
                  <a:pt x="236364" y="616182"/>
                </a:cubicBezTo>
                <a:cubicBezTo>
                  <a:pt x="260305" y="544358"/>
                  <a:pt x="228010" y="632890"/>
                  <a:pt x="264939" y="559032"/>
                </a:cubicBezTo>
                <a:cubicBezTo>
                  <a:pt x="269429" y="550052"/>
                  <a:pt x="268895" y="538811"/>
                  <a:pt x="274464" y="530457"/>
                </a:cubicBezTo>
                <a:cubicBezTo>
                  <a:pt x="281936" y="519249"/>
                  <a:pt x="294273" y="512109"/>
                  <a:pt x="303039" y="501882"/>
                </a:cubicBezTo>
                <a:cubicBezTo>
                  <a:pt x="313370" y="489829"/>
                  <a:pt x="322089" y="476482"/>
                  <a:pt x="331614" y="463782"/>
                </a:cubicBezTo>
                <a:cubicBezTo>
                  <a:pt x="334789" y="454257"/>
                  <a:pt x="334867" y="443047"/>
                  <a:pt x="341139" y="435207"/>
                </a:cubicBezTo>
                <a:cubicBezTo>
                  <a:pt x="348290" y="426268"/>
                  <a:pt x="364594" y="426396"/>
                  <a:pt x="369714" y="416157"/>
                </a:cubicBezTo>
                <a:cubicBezTo>
                  <a:pt x="381423" y="392739"/>
                  <a:pt x="374241" y="361742"/>
                  <a:pt x="388764" y="339957"/>
                </a:cubicBezTo>
                <a:cubicBezTo>
                  <a:pt x="401464" y="320907"/>
                  <a:pt x="419624" y="304527"/>
                  <a:pt x="426864" y="282807"/>
                </a:cubicBezTo>
                <a:cubicBezTo>
                  <a:pt x="430039" y="273282"/>
                  <a:pt x="433631" y="263886"/>
                  <a:pt x="436389" y="254232"/>
                </a:cubicBezTo>
                <a:cubicBezTo>
                  <a:pt x="439985" y="241645"/>
                  <a:pt x="440757" y="228164"/>
                  <a:pt x="445914" y="216132"/>
                </a:cubicBezTo>
                <a:cubicBezTo>
                  <a:pt x="458410" y="186976"/>
                  <a:pt x="482784" y="173118"/>
                  <a:pt x="503064" y="149457"/>
                </a:cubicBezTo>
                <a:cubicBezTo>
                  <a:pt x="510514" y="140765"/>
                  <a:pt x="516434" y="130821"/>
                  <a:pt x="522114" y="120882"/>
                </a:cubicBezTo>
                <a:cubicBezTo>
                  <a:pt x="529159" y="108554"/>
                  <a:pt x="531124" y="92822"/>
                  <a:pt x="541164" y="82782"/>
                </a:cubicBezTo>
                <a:cubicBezTo>
                  <a:pt x="573916" y="50030"/>
                  <a:pt x="590956" y="47135"/>
                  <a:pt x="626889" y="35157"/>
                </a:cubicBezTo>
                <a:cubicBezTo>
                  <a:pt x="633239" y="25632"/>
                  <a:pt x="637145" y="13911"/>
                  <a:pt x="645939" y="65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Popularity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 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 optimization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6919665" y="2635329"/>
            <a:ext cx="2148135" cy="1519060"/>
          </a:xfrm>
          <a:custGeom>
            <a:avLst/>
            <a:gdLst/>
            <a:ahLst/>
            <a:cxnLst/>
            <a:rect l="l" t="t" r="r" b="b"/>
            <a:pathLst>
              <a:path w="1529183" h="1134433">
                <a:moveTo>
                  <a:pt x="58831" y="0"/>
                </a:moveTo>
                <a:cubicBezTo>
                  <a:pt x="81642" y="5582"/>
                  <a:pt x="102788" y="10218"/>
                  <a:pt x="109949" y="10483"/>
                </a:cubicBezTo>
                <a:cubicBezTo>
                  <a:pt x="252820" y="15775"/>
                  <a:pt x="1094568" y="28229"/>
                  <a:pt x="1176749" y="29533"/>
                </a:cubicBezTo>
                <a:cubicBezTo>
                  <a:pt x="1195799" y="32708"/>
                  <a:pt x="1214780" y="36327"/>
                  <a:pt x="1233899" y="39058"/>
                </a:cubicBezTo>
                <a:cubicBezTo>
                  <a:pt x="1259239" y="42678"/>
                  <a:pt x="1286042" y="39835"/>
                  <a:pt x="1310099" y="48583"/>
                </a:cubicBezTo>
                <a:cubicBezTo>
                  <a:pt x="1322758" y="53186"/>
                  <a:pt x="1326978" y="70475"/>
                  <a:pt x="1338674" y="77158"/>
                </a:cubicBezTo>
                <a:cubicBezTo>
                  <a:pt x="1350040" y="83653"/>
                  <a:pt x="1364074" y="83508"/>
                  <a:pt x="1376774" y="86683"/>
                </a:cubicBezTo>
                <a:cubicBezTo>
                  <a:pt x="1386299" y="102558"/>
                  <a:pt x="1392258" y="121217"/>
                  <a:pt x="1405349" y="134308"/>
                </a:cubicBezTo>
                <a:cubicBezTo>
                  <a:pt x="1412449" y="141408"/>
                  <a:pt x="1426084" y="137561"/>
                  <a:pt x="1433924" y="143833"/>
                </a:cubicBezTo>
                <a:cubicBezTo>
                  <a:pt x="1459295" y="164130"/>
                  <a:pt x="1448695" y="176135"/>
                  <a:pt x="1462499" y="200983"/>
                </a:cubicBezTo>
                <a:cubicBezTo>
                  <a:pt x="1473618" y="220997"/>
                  <a:pt x="1493359" y="236413"/>
                  <a:pt x="1500599" y="258133"/>
                </a:cubicBezTo>
                <a:cubicBezTo>
                  <a:pt x="1514264" y="299127"/>
                  <a:pt x="1507689" y="276968"/>
                  <a:pt x="1519649" y="324808"/>
                </a:cubicBezTo>
                <a:cubicBezTo>
                  <a:pt x="1522824" y="483558"/>
                  <a:pt x="1529174" y="642276"/>
                  <a:pt x="1529174" y="801058"/>
                </a:cubicBezTo>
                <a:cubicBezTo>
                  <a:pt x="1529174" y="821056"/>
                  <a:pt x="1530243" y="913220"/>
                  <a:pt x="1510124" y="953458"/>
                </a:cubicBezTo>
                <a:cubicBezTo>
                  <a:pt x="1505004" y="963697"/>
                  <a:pt x="1500013" y="974882"/>
                  <a:pt x="1491074" y="982033"/>
                </a:cubicBezTo>
                <a:cubicBezTo>
                  <a:pt x="1483234" y="988305"/>
                  <a:pt x="1471727" y="987603"/>
                  <a:pt x="1462499" y="991558"/>
                </a:cubicBezTo>
                <a:cubicBezTo>
                  <a:pt x="1449448" y="997151"/>
                  <a:pt x="1437099" y="1004258"/>
                  <a:pt x="1424399" y="1010608"/>
                </a:cubicBezTo>
                <a:cubicBezTo>
                  <a:pt x="1389200" y="1063406"/>
                  <a:pt x="1425488" y="1021645"/>
                  <a:pt x="1376774" y="1048708"/>
                </a:cubicBezTo>
                <a:cubicBezTo>
                  <a:pt x="1356760" y="1059827"/>
                  <a:pt x="1338674" y="1074108"/>
                  <a:pt x="1319624" y="1086808"/>
                </a:cubicBezTo>
                <a:cubicBezTo>
                  <a:pt x="1310099" y="1093158"/>
                  <a:pt x="1301909" y="1102238"/>
                  <a:pt x="1291049" y="1105858"/>
                </a:cubicBezTo>
                <a:cubicBezTo>
                  <a:pt x="1281524" y="1109033"/>
                  <a:pt x="1272128" y="1112625"/>
                  <a:pt x="1262474" y="1115383"/>
                </a:cubicBezTo>
                <a:cubicBezTo>
                  <a:pt x="1178753" y="1139303"/>
                  <a:pt x="1264312" y="1111595"/>
                  <a:pt x="1195799" y="1134433"/>
                </a:cubicBezTo>
                <a:lnTo>
                  <a:pt x="1071974" y="1124908"/>
                </a:lnTo>
                <a:cubicBezTo>
                  <a:pt x="1046492" y="1122481"/>
                  <a:pt x="1021307" y="1117207"/>
                  <a:pt x="995774" y="1115383"/>
                </a:cubicBezTo>
                <a:cubicBezTo>
                  <a:pt x="887912" y="1107679"/>
                  <a:pt x="779858" y="1102941"/>
                  <a:pt x="671924" y="1096333"/>
                </a:cubicBezTo>
                <a:lnTo>
                  <a:pt x="529049" y="1086808"/>
                </a:lnTo>
                <a:lnTo>
                  <a:pt x="462374" y="1077283"/>
                </a:lnTo>
                <a:cubicBezTo>
                  <a:pt x="443286" y="1074346"/>
                  <a:pt x="424526" y="1068391"/>
                  <a:pt x="405224" y="1067758"/>
                </a:cubicBezTo>
                <a:cubicBezTo>
                  <a:pt x="270197" y="1063331"/>
                  <a:pt x="135091" y="1061953"/>
                  <a:pt x="0" y="1059957"/>
                </a:cubicBezTo>
                <a:lnTo>
                  <a:pt x="5175" y="1039183"/>
                </a:lnTo>
                <a:cubicBezTo>
                  <a:pt x="14700" y="1029658"/>
                  <a:pt x="27067" y="1022304"/>
                  <a:pt x="33750" y="1010608"/>
                </a:cubicBezTo>
                <a:cubicBezTo>
                  <a:pt x="40245" y="999242"/>
                  <a:pt x="39679" y="985095"/>
                  <a:pt x="43275" y="972508"/>
                </a:cubicBezTo>
                <a:cubicBezTo>
                  <a:pt x="49244" y="951619"/>
                  <a:pt x="52094" y="942354"/>
                  <a:pt x="53461" y="940782"/>
                </a:cubicBezTo>
                <a:lnTo>
                  <a:pt x="51947" y="947672"/>
                </a:lnTo>
                <a:cubicBezTo>
                  <a:pt x="53650" y="940673"/>
                  <a:pt x="56835" y="927795"/>
                  <a:pt x="62325" y="905833"/>
                </a:cubicBezTo>
                <a:cubicBezTo>
                  <a:pt x="67195" y="886352"/>
                  <a:pt x="73220" y="867033"/>
                  <a:pt x="81375" y="848683"/>
                </a:cubicBezTo>
                <a:cubicBezTo>
                  <a:pt x="86024" y="838222"/>
                  <a:pt x="97136" y="831073"/>
                  <a:pt x="100425" y="820108"/>
                </a:cubicBezTo>
                <a:cubicBezTo>
                  <a:pt x="106876" y="798604"/>
                  <a:pt x="108829" y="775856"/>
                  <a:pt x="109950" y="753433"/>
                </a:cubicBezTo>
                <a:cubicBezTo>
                  <a:pt x="115185" y="648741"/>
                  <a:pt x="116300" y="543883"/>
                  <a:pt x="119475" y="439108"/>
                </a:cubicBezTo>
                <a:cubicBezTo>
                  <a:pt x="116300" y="375608"/>
                  <a:pt x="115020" y="311985"/>
                  <a:pt x="109950" y="248608"/>
                </a:cubicBezTo>
                <a:cubicBezTo>
                  <a:pt x="108659" y="232470"/>
                  <a:pt x="102715" y="217010"/>
                  <a:pt x="100425" y="200983"/>
                </a:cubicBezTo>
                <a:cubicBezTo>
                  <a:pt x="96359" y="172521"/>
                  <a:pt x="94075" y="143833"/>
                  <a:pt x="90900" y="115258"/>
                </a:cubicBezTo>
                <a:cubicBezTo>
                  <a:pt x="68254" y="35996"/>
                  <a:pt x="77456" y="71007"/>
                  <a:pt x="62325" y="10483"/>
                </a:cubicBezTo>
                <a:cubicBezTo>
                  <a:pt x="61431" y="6906"/>
                  <a:pt x="60418" y="3365"/>
                  <a:pt x="588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Preferential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1507895" y="4828466"/>
            <a:ext cx="5659883" cy="1953334"/>
          </a:xfrm>
          <a:custGeom>
            <a:avLst/>
            <a:gdLst/>
            <a:ahLst/>
            <a:cxnLst/>
            <a:rect l="l" t="t" r="r" b="b"/>
            <a:pathLst>
              <a:path w="4029075" h="1458749">
                <a:moveTo>
                  <a:pt x="3410816" y="269658"/>
                </a:moveTo>
                <a:lnTo>
                  <a:pt x="3410817" y="269659"/>
                </a:lnTo>
                <a:lnTo>
                  <a:pt x="3415660" y="284824"/>
                </a:lnTo>
                <a:lnTo>
                  <a:pt x="3410817" y="269659"/>
                </a:lnTo>
                <a:cubicBezTo>
                  <a:pt x="3410817" y="269659"/>
                  <a:pt x="3410817" y="269659"/>
                  <a:pt x="3410816" y="269658"/>
                </a:cubicBezTo>
                <a:close/>
                <a:moveTo>
                  <a:pt x="683161" y="262035"/>
                </a:moveTo>
                <a:lnTo>
                  <a:pt x="683157" y="262040"/>
                </a:lnTo>
                <a:lnTo>
                  <a:pt x="683160" y="262036"/>
                </a:lnTo>
                <a:close/>
                <a:moveTo>
                  <a:pt x="3394211" y="259411"/>
                </a:moveTo>
                <a:lnTo>
                  <a:pt x="3399999" y="263147"/>
                </a:lnTo>
                <a:cubicBezTo>
                  <a:pt x="3398211" y="262466"/>
                  <a:pt x="3396330" y="261198"/>
                  <a:pt x="3394211" y="259411"/>
                </a:cubicBezTo>
                <a:close/>
                <a:moveTo>
                  <a:pt x="685743" y="257902"/>
                </a:moveTo>
                <a:lnTo>
                  <a:pt x="683307" y="261800"/>
                </a:lnTo>
                <a:cubicBezTo>
                  <a:pt x="683922" y="260956"/>
                  <a:pt x="684726" y="259771"/>
                  <a:pt x="685622" y="258081"/>
                </a:cubicBezTo>
                <a:close/>
                <a:moveTo>
                  <a:pt x="689644" y="255691"/>
                </a:moveTo>
                <a:cubicBezTo>
                  <a:pt x="689055" y="254340"/>
                  <a:pt x="685157" y="259294"/>
                  <a:pt x="683157" y="262040"/>
                </a:cubicBezTo>
                <a:lnTo>
                  <a:pt x="683162" y="262033"/>
                </a:lnTo>
                <a:cubicBezTo>
                  <a:pt x="685163" y="259285"/>
                  <a:pt x="689056" y="254341"/>
                  <a:pt x="689644" y="255691"/>
                </a:cubicBezTo>
                <a:close/>
                <a:moveTo>
                  <a:pt x="687821" y="254848"/>
                </a:moveTo>
                <a:lnTo>
                  <a:pt x="683168" y="262023"/>
                </a:lnTo>
                <a:lnTo>
                  <a:pt x="683164" y="262030"/>
                </a:lnTo>
                <a:lnTo>
                  <a:pt x="683173" y="262015"/>
                </a:lnTo>
                <a:lnTo>
                  <a:pt x="687807" y="254869"/>
                </a:lnTo>
                <a:cubicBezTo>
                  <a:pt x="687811" y="254860"/>
                  <a:pt x="687816" y="254854"/>
                  <a:pt x="687821" y="254848"/>
                </a:cubicBezTo>
                <a:close/>
                <a:moveTo>
                  <a:pt x="3371851" y="239549"/>
                </a:moveTo>
                <a:cubicBezTo>
                  <a:pt x="3379664" y="247362"/>
                  <a:pt x="3385792" y="252881"/>
                  <a:pt x="3390728" y="256681"/>
                </a:cubicBezTo>
                <a:cubicBezTo>
                  <a:pt x="3385792" y="252881"/>
                  <a:pt x="3379664" y="247362"/>
                  <a:pt x="3371851" y="239549"/>
                </a:cubicBezTo>
                <a:close/>
                <a:moveTo>
                  <a:pt x="743084" y="220520"/>
                </a:moveTo>
                <a:lnTo>
                  <a:pt x="748597" y="220706"/>
                </a:lnTo>
                <a:cubicBezTo>
                  <a:pt x="748310" y="220789"/>
                  <a:pt x="745719" y="221050"/>
                  <a:pt x="743084" y="220520"/>
                </a:cubicBezTo>
                <a:close/>
                <a:moveTo>
                  <a:pt x="737306" y="215663"/>
                </a:moveTo>
                <a:lnTo>
                  <a:pt x="743084" y="220520"/>
                </a:lnTo>
                <a:cubicBezTo>
                  <a:pt x="740453" y="220005"/>
                  <a:pt x="737782" y="218702"/>
                  <a:pt x="737306" y="215663"/>
                </a:cubicBezTo>
                <a:close/>
                <a:moveTo>
                  <a:pt x="316344" y="140546"/>
                </a:moveTo>
                <a:lnTo>
                  <a:pt x="311682" y="147737"/>
                </a:lnTo>
                <a:cubicBezTo>
                  <a:pt x="312421" y="146276"/>
                  <a:pt x="316618" y="140028"/>
                  <a:pt x="316344" y="140546"/>
                </a:cubicBezTo>
                <a:close/>
                <a:moveTo>
                  <a:pt x="3582762" y="57214"/>
                </a:moveTo>
                <a:cubicBezTo>
                  <a:pt x="3591875" y="60746"/>
                  <a:pt x="3601048" y="64132"/>
                  <a:pt x="3609975" y="68099"/>
                </a:cubicBezTo>
                <a:cubicBezTo>
                  <a:pt x="3646229" y="84212"/>
                  <a:pt x="3646004" y="85768"/>
                  <a:pt x="3676650" y="106199"/>
                </a:cubicBezTo>
                <a:cubicBezTo>
                  <a:pt x="3731817" y="117232"/>
                  <a:pt x="3780678" y="127537"/>
                  <a:pt x="3838575" y="134774"/>
                </a:cubicBezTo>
                <a:cubicBezTo>
                  <a:pt x="3876512" y="139516"/>
                  <a:pt x="3914775" y="141124"/>
                  <a:pt x="3952875" y="144299"/>
                </a:cubicBezTo>
                <a:cubicBezTo>
                  <a:pt x="3985245" y="146997"/>
                  <a:pt x="3992850" y="216600"/>
                  <a:pt x="4000500" y="239549"/>
                </a:cubicBezTo>
                <a:cubicBezTo>
                  <a:pt x="4005907" y="255769"/>
                  <a:pt x="4018130" y="270135"/>
                  <a:pt x="4019550" y="287174"/>
                </a:cubicBezTo>
                <a:cubicBezTo>
                  <a:pt x="4027728" y="385310"/>
                  <a:pt x="4029075" y="483973"/>
                  <a:pt x="4029075" y="582449"/>
                </a:cubicBezTo>
                <a:cubicBezTo>
                  <a:pt x="4029075" y="592489"/>
                  <a:pt x="4022308" y="601370"/>
                  <a:pt x="4019550" y="611024"/>
                </a:cubicBezTo>
                <a:cubicBezTo>
                  <a:pt x="4015954" y="623611"/>
                  <a:pt x="4013200" y="636424"/>
                  <a:pt x="4010025" y="649124"/>
                </a:cubicBezTo>
                <a:lnTo>
                  <a:pt x="3990975" y="677699"/>
                </a:lnTo>
                <a:cubicBezTo>
                  <a:pt x="3985406" y="686053"/>
                  <a:pt x="3984625" y="696749"/>
                  <a:pt x="3981450" y="706274"/>
                </a:cubicBezTo>
                <a:cubicBezTo>
                  <a:pt x="3958260" y="775843"/>
                  <a:pt x="3967270" y="743943"/>
                  <a:pt x="3952875" y="801524"/>
                </a:cubicBezTo>
                <a:cubicBezTo>
                  <a:pt x="3940609" y="817879"/>
                  <a:pt x="3916392" y="848700"/>
                  <a:pt x="3905250" y="868199"/>
                </a:cubicBezTo>
                <a:cubicBezTo>
                  <a:pt x="3898205" y="880527"/>
                  <a:pt x="3895290" y="895391"/>
                  <a:pt x="3886200" y="906299"/>
                </a:cubicBezTo>
                <a:cubicBezTo>
                  <a:pt x="3838329" y="963744"/>
                  <a:pt x="3870842" y="885699"/>
                  <a:pt x="3848100" y="953924"/>
                </a:cubicBezTo>
                <a:cubicBezTo>
                  <a:pt x="3848058" y="953950"/>
                  <a:pt x="3809012" y="977976"/>
                  <a:pt x="3790950" y="992024"/>
                </a:cubicBezTo>
                <a:cubicBezTo>
                  <a:pt x="3780317" y="1000294"/>
                  <a:pt x="3771900" y="1011074"/>
                  <a:pt x="3762375" y="1020599"/>
                </a:cubicBezTo>
                <a:cubicBezTo>
                  <a:pt x="3746186" y="1036788"/>
                  <a:pt x="3723103" y="1044396"/>
                  <a:pt x="3705225" y="1058699"/>
                </a:cubicBezTo>
                <a:cubicBezTo>
                  <a:pt x="3691200" y="1069919"/>
                  <a:pt x="3679825" y="1084099"/>
                  <a:pt x="3667125" y="1096799"/>
                </a:cubicBezTo>
                <a:cubicBezTo>
                  <a:pt x="3599181" y="1119447"/>
                  <a:pt x="3681324" y="1087333"/>
                  <a:pt x="3609975" y="1134899"/>
                </a:cubicBezTo>
                <a:cubicBezTo>
                  <a:pt x="3601621" y="1140468"/>
                  <a:pt x="3590380" y="1139934"/>
                  <a:pt x="3581400" y="1144424"/>
                </a:cubicBezTo>
                <a:cubicBezTo>
                  <a:pt x="3571161" y="1149544"/>
                  <a:pt x="3562350" y="1157124"/>
                  <a:pt x="3552825" y="1163474"/>
                </a:cubicBezTo>
                <a:cubicBezTo>
                  <a:pt x="3536950" y="1166649"/>
                  <a:pt x="3519994" y="1166424"/>
                  <a:pt x="3505200" y="1172999"/>
                </a:cubicBezTo>
                <a:cubicBezTo>
                  <a:pt x="3490693" y="1179446"/>
                  <a:pt x="3479800" y="1192049"/>
                  <a:pt x="3467100" y="1201574"/>
                </a:cubicBezTo>
                <a:cubicBezTo>
                  <a:pt x="3448784" y="1215311"/>
                  <a:pt x="3428466" y="1226208"/>
                  <a:pt x="3409950" y="1239674"/>
                </a:cubicBezTo>
                <a:cubicBezTo>
                  <a:pt x="3393508" y="1251631"/>
                  <a:pt x="3378200" y="1265074"/>
                  <a:pt x="3362325" y="1277774"/>
                </a:cubicBezTo>
                <a:cubicBezTo>
                  <a:pt x="3352800" y="1280949"/>
                  <a:pt x="3341590" y="1281027"/>
                  <a:pt x="3333750" y="1287299"/>
                </a:cubicBezTo>
                <a:cubicBezTo>
                  <a:pt x="3324811" y="1294450"/>
                  <a:pt x="3322029" y="1307080"/>
                  <a:pt x="3314700" y="1315874"/>
                </a:cubicBezTo>
                <a:cubicBezTo>
                  <a:pt x="3306076" y="1326222"/>
                  <a:pt x="3295650" y="1334924"/>
                  <a:pt x="3286125" y="1344449"/>
                </a:cubicBezTo>
                <a:cubicBezTo>
                  <a:pt x="3286081" y="1344462"/>
                  <a:pt x="3247315" y="1355349"/>
                  <a:pt x="3228975" y="1363499"/>
                </a:cubicBezTo>
                <a:cubicBezTo>
                  <a:pt x="3218514" y="1368148"/>
                  <a:pt x="3209925" y="1376199"/>
                  <a:pt x="3200400" y="1382549"/>
                </a:cubicBezTo>
                <a:cubicBezTo>
                  <a:pt x="3183692" y="1393688"/>
                  <a:pt x="3162731" y="1396729"/>
                  <a:pt x="3143250" y="1401599"/>
                </a:cubicBezTo>
                <a:cubicBezTo>
                  <a:pt x="3009143" y="1435126"/>
                  <a:pt x="3139281" y="1393397"/>
                  <a:pt x="3057525" y="1420649"/>
                </a:cubicBezTo>
                <a:cubicBezTo>
                  <a:pt x="2911475" y="1426999"/>
                  <a:pt x="2765329" y="1431437"/>
                  <a:pt x="2619375" y="1439699"/>
                </a:cubicBezTo>
                <a:cubicBezTo>
                  <a:pt x="2596960" y="1440968"/>
                  <a:pt x="2575144" y="1448677"/>
                  <a:pt x="2552700" y="1449224"/>
                </a:cubicBezTo>
                <a:lnTo>
                  <a:pt x="1838325" y="1458749"/>
                </a:lnTo>
                <a:cubicBezTo>
                  <a:pt x="1718254" y="1410721"/>
                  <a:pt x="1848651" y="1456861"/>
                  <a:pt x="1590675" y="1430174"/>
                </a:cubicBezTo>
                <a:cubicBezTo>
                  <a:pt x="1564632" y="1427480"/>
                  <a:pt x="1539875" y="1417474"/>
                  <a:pt x="1514475" y="1411124"/>
                </a:cubicBezTo>
                <a:cubicBezTo>
                  <a:pt x="1409555" y="1399466"/>
                  <a:pt x="1457110" y="1406326"/>
                  <a:pt x="1371600" y="1392074"/>
                </a:cubicBezTo>
                <a:cubicBezTo>
                  <a:pt x="1332862" y="1385618"/>
                  <a:pt x="1295400" y="1373024"/>
                  <a:pt x="1257300" y="1363499"/>
                </a:cubicBezTo>
                <a:cubicBezTo>
                  <a:pt x="1202892" y="1349897"/>
                  <a:pt x="1209104" y="1350418"/>
                  <a:pt x="1171575" y="1325399"/>
                </a:cubicBezTo>
                <a:cubicBezTo>
                  <a:pt x="1013669" y="1299081"/>
                  <a:pt x="1248109" y="1336874"/>
                  <a:pt x="1019175" y="1306349"/>
                </a:cubicBezTo>
                <a:cubicBezTo>
                  <a:pt x="1003128" y="1304209"/>
                  <a:pt x="987614" y="1298832"/>
                  <a:pt x="971550" y="1296824"/>
                </a:cubicBezTo>
                <a:cubicBezTo>
                  <a:pt x="852494" y="1281942"/>
                  <a:pt x="887168" y="1317889"/>
                  <a:pt x="847725" y="1258724"/>
                </a:cubicBezTo>
                <a:cubicBezTo>
                  <a:pt x="838200" y="1255549"/>
                  <a:pt x="828804" y="1251957"/>
                  <a:pt x="819150" y="1249199"/>
                </a:cubicBezTo>
                <a:cubicBezTo>
                  <a:pt x="806563" y="1245603"/>
                  <a:pt x="793082" y="1244831"/>
                  <a:pt x="781050" y="1239674"/>
                </a:cubicBezTo>
                <a:cubicBezTo>
                  <a:pt x="770528" y="1235165"/>
                  <a:pt x="762714" y="1225744"/>
                  <a:pt x="752475" y="1220624"/>
                </a:cubicBezTo>
                <a:cubicBezTo>
                  <a:pt x="743495" y="1216134"/>
                  <a:pt x="732880" y="1215589"/>
                  <a:pt x="723900" y="1211099"/>
                </a:cubicBezTo>
                <a:cubicBezTo>
                  <a:pt x="713661" y="1205979"/>
                  <a:pt x="705847" y="1196558"/>
                  <a:pt x="695325" y="1192049"/>
                </a:cubicBezTo>
                <a:cubicBezTo>
                  <a:pt x="683293" y="1186892"/>
                  <a:pt x="669812" y="1186120"/>
                  <a:pt x="657225" y="1182524"/>
                </a:cubicBezTo>
                <a:cubicBezTo>
                  <a:pt x="647571" y="1179766"/>
                  <a:pt x="638175" y="1176174"/>
                  <a:pt x="628650" y="1172999"/>
                </a:cubicBezTo>
                <a:cubicBezTo>
                  <a:pt x="549016" y="1161623"/>
                  <a:pt x="583755" y="1168919"/>
                  <a:pt x="523875" y="1153949"/>
                </a:cubicBezTo>
                <a:cubicBezTo>
                  <a:pt x="496325" y="1147061"/>
                  <a:pt x="473889" y="1126771"/>
                  <a:pt x="447675" y="1115849"/>
                </a:cubicBezTo>
                <a:cubicBezTo>
                  <a:pt x="411053" y="1100590"/>
                  <a:pt x="413390" y="1112994"/>
                  <a:pt x="381000" y="1096799"/>
                </a:cubicBezTo>
                <a:cubicBezTo>
                  <a:pt x="364441" y="1088520"/>
                  <a:pt x="349250" y="1077749"/>
                  <a:pt x="333375" y="1068224"/>
                </a:cubicBezTo>
                <a:lnTo>
                  <a:pt x="295275" y="1058699"/>
                </a:lnTo>
                <a:cubicBezTo>
                  <a:pt x="285535" y="1056264"/>
                  <a:pt x="276225" y="1052349"/>
                  <a:pt x="266700" y="1049174"/>
                </a:cubicBezTo>
                <a:lnTo>
                  <a:pt x="209550" y="1030124"/>
                </a:lnTo>
                <a:cubicBezTo>
                  <a:pt x="191277" y="1024033"/>
                  <a:pt x="120737" y="967890"/>
                  <a:pt x="104775" y="953924"/>
                </a:cubicBezTo>
                <a:cubicBezTo>
                  <a:pt x="86050" y="937540"/>
                  <a:pt x="68422" y="919318"/>
                  <a:pt x="57150" y="896774"/>
                </a:cubicBezTo>
                <a:cubicBezTo>
                  <a:pt x="52660" y="887794"/>
                  <a:pt x="51580" y="877427"/>
                  <a:pt x="47625" y="868199"/>
                </a:cubicBezTo>
                <a:cubicBezTo>
                  <a:pt x="39392" y="848989"/>
                  <a:pt x="22241" y="823862"/>
                  <a:pt x="19050" y="801524"/>
                </a:cubicBezTo>
                <a:cubicBezTo>
                  <a:pt x="10918" y="744600"/>
                  <a:pt x="6350" y="687224"/>
                  <a:pt x="0" y="630074"/>
                </a:cubicBezTo>
                <a:cubicBezTo>
                  <a:pt x="3175" y="620549"/>
                  <a:pt x="5035" y="610479"/>
                  <a:pt x="9525" y="601499"/>
                </a:cubicBezTo>
                <a:cubicBezTo>
                  <a:pt x="14645" y="591260"/>
                  <a:pt x="24555" y="583643"/>
                  <a:pt x="28575" y="572924"/>
                </a:cubicBezTo>
                <a:cubicBezTo>
                  <a:pt x="63885" y="478763"/>
                  <a:pt x="12474" y="563737"/>
                  <a:pt x="57150" y="496724"/>
                </a:cubicBezTo>
                <a:cubicBezTo>
                  <a:pt x="66675" y="490374"/>
                  <a:pt x="78574" y="486613"/>
                  <a:pt x="85725" y="477674"/>
                </a:cubicBezTo>
                <a:cubicBezTo>
                  <a:pt x="91997" y="469834"/>
                  <a:pt x="90760" y="458079"/>
                  <a:pt x="95250" y="449099"/>
                </a:cubicBezTo>
                <a:cubicBezTo>
                  <a:pt x="100370" y="438860"/>
                  <a:pt x="108620" y="430463"/>
                  <a:pt x="114300" y="420524"/>
                </a:cubicBezTo>
                <a:cubicBezTo>
                  <a:pt x="121345" y="408196"/>
                  <a:pt x="127000" y="395124"/>
                  <a:pt x="133350" y="382424"/>
                </a:cubicBezTo>
                <a:cubicBezTo>
                  <a:pt x="142875" y="379249"/>
                  <a:pt x="154825" y="379999"/>
                  <a:pt x="161925" y="372899"/>
                </a:cubicBezTo>
                <a:cubicBezTo>
                  <a:pt x="169025" y="365799"/>
                  <a:pt x="166960" y="353304"/>
                  <a:pt x="171450" y="344324"/>
                </a:cubicBezTo>
                <a:cubicBezTo>
                  <a:pt x="176570" y="334085"/>
                  <a:pt x="184150" y="325274"/>
                  <a:pt x="190500" y="315749"/>
                </a:cubicBezTo>
                <a:cubicBezTo>
                  <a:pt x="200025" y="309399"/>
                  <a:pt x="211746" y="305493"/>
                  <a:pt x="219075" y="296699"/>
                </a:cubicBezTo>
                <a:cubicBezTo>
                  <a:pt x="228165" y="285791"/>
                  <a:pt x="231080" y="270927"/>
                  <a:pt x="238125" y="258599"/>
                </a:cubicBezTo>
                <a:cubicBezTo>
                  <a:pt x="243805" y="248660"/>
                  <a:pt x="249846" y="238818"/>
                  <a:pt x="257175" y="230024"/>
                </a:cubicBezTo>
                <a:cubicBezTo>
                  <a:pt x="283507" y="198426"/>
                  <a:pt x="287063" y="208347"/>
                  <a:pt x="304800" y="172874"/>
                </a:cubicBezTo>
                <a:cubicBezTo>
                  <a:pt x="327273" y="127928"/>
                  <a:pt x="315682" y="142245"/>
                  <a:pt x="311682" y="147737"/>
                </a:cubicBezTo>
                <a:cubicBezTo>
                  <a:pt x="314057" y="144387"/>
                  <a:pt x="320244" y="135421"/>
                  <a:pt x="333375" y="115724"/>
                </a:cubicBezTo>
                <a:cubicBezTo>
                  <a:pt x="342900" y="109374"/>
                  <a:pt x="353855" y="104769"/>
                  <a:pt x="361950" y="96674"/>
                </a:cubicBezTo>
                <a:cubicBezTo>
                  <a:pt x="374529" y="84096"/>
                  <a:pt x="379635" y="72918"/>
                  <a:pt x="383732" y="59611"/>
                </a:cubicBezTo>
                <a:cubicBezTo>
                  <a:pt x="389895" y="75061"/>
                  <a:pt x="395099" y="91345"/>
                  <a:pt x="400051" y="106200"/>
                </a:cubicBezTo>
                <a:lnTo>
                  <a:pt x="419101" y="163350"/>
                </a:lnTo>
                <a:cubicBezTo>
                  <a:pt x="426341" y="185070"/>
                  <a:pt x="446082" y="200486"/>
                  <a:pt x="457201" y="220500"/>
                </a:cubicBezTo>
                <a:cubicBezTo>
                  <a:pt x="462077" y="229277"/>
                  <a:pt x="463551" y="239550"/>
                  <a:pt x="466726" y="249075"/>
                </a:cubicBezTo>
                <a:cubicBezTo>
                  <a:pt x="476251" y="255425"/>
                  <a:pt x="488150" y="259186"/>
                  <a:pt x="495301" y="268125"/>
                </a:cubicBezTo>
                <a:cubicBezTo>
                  <a:pt x="557276" y="345594"/>
                  <a:pt x="443582" y="244981"/>
                  <a:pt x="523876" y="325275"/>
                </a:cubicBezTo>
                <a:cubicBezTo>
                  <a:pt x="566960" y="368359"/>
                  <a:pt x="543433" y="317270"/>
                  <a:pt x="561976" y="372900"/>
                </a:cubicBezTo>
                <a:cubicBezTo>
                  <a:pt x="571501" y="382425"/>
                  <a:pt x="579343" y="394003"/>
                  <a:pt x="590551" y="401475"/>
                </a:cubicBezTo>
                <a:cubicBezTo>
                  <a:pt x="594172" y="403889"/>
                  <a:pt x="598551" y="404822"/>
                  <a:pt x="603035" y="405354"/>
                </a:cubicBezTo>
                <a:lnTo>
                  <a:pt x="603036" y="405353"/>
                </a:lnTo>
                <a:lnTo>
                  <a:pt x="619126" y="410999"/>
                </a:lnTo>
                <a:cubicBezTo>
                  <a:pt x="628065" y="418150"/>
                  <a:pt x="631826" y="430049"/>
                  <a:pt x="638176" y="439574"/>
                </a:cubicBezTo>
                <a:lnTo>
                  <a:pt x="666751" y="458624"/>
                </a:lnTo>
                <a:cubicBezTo>
                  <a:pt x="685801" y="471324"/>
                  <a:pt x="703887" y="485605"/>
                  <a:pt x="723901" y="496724"/>
                </a:cubicBezTo>
                <a:cubicBezTo>
                  <a:pt x="735081" y="502935"/>
                  <a:pt x="781608" y="513532"/>
                  <a:pt x="790576" y="515774"/>
                </a:cubicBezTo>
                <a:cubicBezTo>
                  <a:pt x="800316" y="518209"/>
                  <a:pt x="809626" y="522124"/>
                  <a:pt x="819151" y="525299"/>
                </a:cubicBezTo>
                <a:cubicBezTo>
                  <a:pt x="838201" y="531649"/>
                  <a:pt x="857657" y="536891"/>
                  <a:pt x="876301" y="544349"/>
                </a:cubicBezTo>
                <a:cubicBezTo>
                  <a:pt x="889484" y="549622"/>
                  <a:pt x="901350" y="557806"/>
                  <a:pt x="914401" y="563399"/>
                </a:cubicBezTo>
                <a:cubicBezTo>
                  <a:pt x="923629" y="567354"/>
                  <a:pt x="933748" y="568969"/>
                  <a:pt x="942976" y="572924"/>
                </a:cubicBezTo>
                <a:cubicBezTo>
                  <a:pt x="956027" y="578517"/>
                  <a:pt x="968025" y="586381"/>
                  <a:pt x="981076" y="591974"/>
                </a:cubicBezTo>
                <a:cubicBezTo>
                  <a:pt x="990304" y="595929"/>
                  <a:pt x="1000671" y="597009"/>
                  <a:pt x="1009651" y="601499"/>
                </a:cubicBezTo>
                <a:cubicBezTo>
                  <a:pt x="1050851" y="622099"/>
                  <a:pt x="1041793" y="621671"/>
                  <a:pt x="1033582" y="619614"/>
                </a:cubicBezTo>
                <a:cubicBezTo>
                  <a:pt x="1041978" y="622119"/>
                  <a:pt x="1060097" y="627840"/>
                  <a:pt x="1095376" y="639599"/>
                </a:cubicBezTo>
                <a:cubicBezTo>
                  <a:pt x="1161357" y="647847"/>
                  <a:pt x="1163098" y="646182"/>
                  <a:pt x="1219201" y="658649"/>
                </a:cubicBezTo>
                <a:cubicBezTo>
                  <a:pt x="1231980" y="661489"/>
                  <a:pt x="1245269" y="663017"/>
                  <a:pt x="1257301" y="668174"/>
                </a:cubicBezTo>
                <a:cubicBezTo>
                  <a:pt x="1356688" y="710769"/>
                  <a:pt x="1180110" y="661842"/>
                  <a:pt x="1343026" y="706274"/>
                </a:cubicBezTo>
                <a:cubicBezTo>
                  <a:pt x="1346604" y="707250"/>
                  <a:pt x="1420941" y="720861"/>
                  <a:pt x="1428751" y="725324"/>
                </a:cubicBezTo>
                <a:cubicBezTo>
                  <a:pt x="1440447" y="732007"/>
                  <a:pt x="1447801" y="744374"/>
                  <a:pt x="1457326" y="753899"/>
                </a:cubicBezTo>
                <a:cubicBezTo>
                  <a:pt x="1505155" y="763465"/>
                  <a:pt x="1513762" y="763138"/>
                  <a:pt x="1562101" y="782474"/>
                </a:cubicBezTo>
                <a:cubicBezTo>
                  <a:pt x="1575284" y="787747"/>
                  <a:pt x="1587501" y="795174"/>
                  <a:pt x="1600201" y="801524"/>
                </a:cubicBezTo>
                <a:cubicBezTo>
                  <a:pt x="1656673" y="810936"/>
                  <a:pt x="1742782" y="825743"/>
                  <a:pt x="1790701" y="830099"/>
                </a:cubicBezTo>
                <a:cubicBezTo>
                  <a:pt x="1850861" y="835568"/>
                  <a:pt x="1911351" y="836449"/>
                  <a:pt x="1971676" y="839624"/>
                </a:cubicBezTo>
                <a:cubicBezTo>
                  <a:pt x="2047079" y="830199"/>
                  <a:pt x="2055373" y="828809"/>
                  <a:pt x="2133601" y="820574"/>
                </a:cubicBezTo>
                <a:cubicBezTo>
                  <a:pt x="2232340" y="810180"/>
                  <a:pt x="2210526" y="814601"/>
                  <a:pt x="2295526" y="801524"/>
                </a:cubicBezTo>
                <a:cubicBezTo>
                  <a:pt x="2314614" y="798587"/>
                  <a:pt x="2333792" y="796046"/>
                  <a:pt x="2352676" y="791999"/>
                </a:cubicBezTo>
                <a:cubicBezTo>
                  <a:pt x="2443177" y="772606"/>
                  <a:pt x="2406322" y="774051"/>
                  <a:pt x="2486026" y="763424"/>
                </a:cubicBezTo>
                <a:cubicBezTo>
                  <a:pt x="2514525" y="759624"/>
                  <a:pt x="2543289" y="757965"/>
                  <a:pt x="2571751" y="753899"/>
                </a:cubicBezTo>
                <a:cubicBezTo>
                  <a:pt x="2587778" y="751609"/>
                  <a:pt x="2603407" y="747036"/>
                  <a:pt x="2619376" y="744374"/>
                </a:cubicBezTo>
                <a:cubicBezTo>
                  <a:pt x="2630408" y="742535"/>
                  <a:pt x="2715718" y="732058"/>
                  <a:pt x="2733676" y="725324"/>
                </a:cubicBezTo>
                <a:cubicBezTo>
                  <a:pt x="2744395" y="721304"/>
                  <a:pt x="2752726" y="712624"/>
                  <a:pt x="2762251" y="706274"/>
                </a:cubicBezTo>
                <a:cubicBezTo>
                  <a:pt x="2770605" y="700705"/>
                  <a:pt x="2781301" y="699924"/>
                  <a:pt x="2790826" y="696749"/>
                </a:cubicBezTo>
                <a:cubicBezTo>
                  <a:pt x="2926639" y="651478"/>
                  <a:pt x="2785309" y="696964"/>
                  <a:pt x="2886076" y="668174"/>
                </a:cubicBezTo>
                <a:cubicBezTo>
                  <a:pt x="2927294" y="656397"/>
                  <a:pt x="2910440" y="660296"/>
                  <a:pt x="2952751" y="630074"/>
                </a:cubicBezTo>
                <a:cubicBezTo>
                  <a:pt x="2962066" y="623420"/>
                  <a:pt x="2971387" y="616704"/>
                  <a:pt x="2981326" y="611024"/>
                </a:cubicBezTo>
                <a:cubicBezTo>
                  <a:pt x="2993654" y="603979"/>
                  <a:pt x="3008518" y="601064"/>
                  <a:pt x="3019426" y="591974"/>
                </a:cubicBezTo>
                <a:cubicBezTo>
                  <a:pt x="3028220" y="584645"/>
                  <a:pt x="3032126" y="572924"/>
                  <a:pt x="3038476" y="563399"/>
                </a:cubicBezTo>
                <a:cubicBezTo>
                  <a:pt x="3038520" y="563374"/>
                  <a:pt x="3078406" y="540368"/>
                  <a:pt x="3095626" y="525299"/>
                </a:cubicBezTo>
                <a:cubicBezTo>
                  <a:pt x="3104241" y="517761"/>
                  <a:pt x="3108326" y="506249"/>
                  <a:pt x="3114676" y="496724"/>
                </a:cubicBezTo>
                <a:cubicBezTo>
                  <a:pt x="3143315" y="487178"/>
                  <a:pt x="3147207" y="488665"/>
                  <a:pt x="3171826" y="468149"/>
                </a:cubicBezTo>
                <a:cubicBezTo>
                  <a:pt x="3182174" y="459525"/>
                  <a:pt x="3190053" y="448198"/>
                  <a:pt x="3200401" y="439574"/>
                </a:cubicBezTo>
                <a:cubicBezTo>
                  <a:pt x="3209195" y="432245"/>
                  <a:pt x="3218737" y="425644"/>
                  <a:pt x="3228976" y="420524"/>
                </a:cubicBezTo>
                <a:cubicBezTo>
                  <a:pt x="3237956" y="416034"/>
                  <a:pt x="3249711" y="417271"/>
                  <a:pt x="3257551" y="410999"/>
                </a:cubicBezTo>
                <a:cubicBezTo>
                  <a:pt x="3266490" y="403848"/>
                  <a:pt x="3270251" y="391949"/>
                  <a:pt x="3276601" y="382424"/>
                </a:cubicBezTo>
                <a:cubicBezTo>
                  <a:pt x="3286126" y="376074"/>
                  <a:pt x="3295237" y="369054"/>
                  <a:pt x="3305176" y="363374"/>
                </a:cubicBezTo>
                <a:cubicBezTo>
                  <a:pt x="3317504" y="356329"/>
                  <a:pt x="3331722" y="352577"/>
                  <a:pt x="3343276" y="344324"/>
                </a:cubicBezTo>
                <a:cubicBezTo>
                  <a:pt x="3354237" y="336494"/>
                  <a:pt x="3361503" y="324373"/>
                  <a:pt x="3371851" y="315749"/>
                </a:cubicBezTo>
                <a:cubicBezTo>
                  <a:pt x="3392014" y="298946"/>
                  <a:pt x="3402560" y="298302"/>
                  <a:pt x="3415660" y="284824"/>
                </a:cubicBezTo>
                <a:lnTo>
                  <a:pt x="3429001" y="268124"/>
                </a:lnTo>
                <a:cubicBezTo>
                  <a:pt x="3434570" y="259770"/>
                  <a:pt x="3435351" y="249074"/>
                  <a:pt x="3438526" y="239549"/>
                </a:cubicBezTo>
                <a:cubicBezTo>
                  <a:pt x="3451226" y="230024"/>
                  <a:pt x="3466463" y="223170"/>
                  <a:pt x="3476626" y="210974"/>
                </a:cubicBezTo>
                <a:cubicBezTo>
                  <a:pt x="3483054" y="203261"/>
                  <a:pt x="3481661" y="191379"/>
                  <a:pt x="3486151" y="182399"/>
                </a:cubicBezTo>
                <a:cubicBezTo>
                  <a:pt x="3491271" y="172160"/>
                  <a:pt x="3497872" y="162618"/>
                  <a:pt x="3505201" y="153824"/>
                </a:cubicBezTo>
                <a:cubicBezTo>
                  <a:pt x="3513825" y="143476"/>
                  <a:pt x="3524251" y="134774"/>
                  <a:pt x="3533776" y="125249"/>
                </a:cubicBezTo>
                <a:cubicBezTo>
                  <a:pt x="3549965" y="109060"/>
                  <a:pt x="3557820" y="86171"/>
                  <a:pt x="3571876" y="68099"/>
                </a:cubicBezTo>
                <a:cubicBezTo>
                  <a:pt x="3575038" y="64035"/>
                  <a:pt x="3578566" y="60294"/>
                  <a:pt x="3582762" y="57214"/>
                </a:cubicBezTo>
                <a:close/>
                <a:moveTo>
                  <a:pt x="3192920" y="0"/>
                </a:moveTo>
                <a:lnTo>
                  <a:pt x="3200401" y="10949"/>
                </a:lnTo>
                <a:cubicBezTo>
                  <a:pt x="3197139" y="7034"/>
                  <a:pt x="3194442" y="3581"/>
                  <a:pt x="319292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Equilibrium-</a:t>
            </a:r>
            <a:r>
              <a:rPr lang="en-US" dirty="0" err="1" smtClean="0"/>
              <a:t>nonequilibrium</a:t>
            </a:r>
            <a:r>
              <a:rPr lang="en-US" dirty="0" smtClean="0"/>
              <a:t> duality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76200" y="3504998"/>
            <a:ext cx="1866604" cy="1095795"/>
          </a:xfrm>
          <a:custGeom>
            <a:avLst/>
            <a:gdLst/>
            <a:ahLst/>
            <a:cxnLst/>
            <a:rect l="l" t="t" r="r" b="b"/>
            <a:pathLst>
              <a:path w="1328771" h="818339">
                <a:moveTo>
                  <a:pt x="188987" y="795366"/>
                </a:moveTo>
                <a:cubicBezTo>
                  <a:pt x="189655" y="795423"/>
                  <a:pt x="194246" y="796310"/>
                  <a:pt x="205804" y="798767"/>
                </a:cubicBezTo>
                <a:cubicBezTo>
                  <a:pt x="199329" y="797860"/>
                  <a:pt x="187784" y="795263"/>
                  <a:pt x="188987" y="795366"/>
                </a:cubicBezTo>
                <a:close/>
                <a:moveTo>
                  <a:pt x="1154157" y="0"/>
                </a:moveTo>
                <a:lnTo>
                  <a:pt x="1152526" y="113490"/>
                </a:lnTo>
                <a:cubicBezTo>
                  <a:pt x="1152526" y="132803"/>
                  <a:pt x="1159499" y="151497"/>
                  <a:pt x="1162051" y="170640"/>
                </a:cubicBezTo>
                <a:cubicBezTo>
                  <a:pt x="1165851" y="199139"/>
                  <a:pt x="1168401" y="227790"/>
                  <a:pt x="1171576" y="256365"/>
                </a:cubicBezTo>
                <a:cubicBezTo>
                  <a:pt x="1171576" y="256365"/>
                  <a:pt x="1191293" y="313301"/>
                  <a:pt x="1200151" y="342090"/>
                </a:cubicBezTo>
                <a:cubicBezTo>
                  <a:pt x="1204001" y="354602"/>
                  <a:pt x="1206080" y="367603"/>
                  <a:pt x="1209676" y="380190"/>
                </a:cubicBezTo>
                <a:cubicBezTo>
                  <a:pt x="1212434" y="389844"/>
                  <a:pt x="1216026" y="399240"/>
                  <a:pt x="1219201" y="408765"/>
                </a:cubicBezTo>
                <a:cubicBezTo>
                  <a:pt x="1227480" y="433603"/>
                  <a:pt x="1231901" y="459565"/>
                  <a:pt x="1238251" y="484965"/>
                </a:cubicBezTo>
                <a:cubicBezTo>
                  <a:pt x="1247776" y="494490"/>
                  <a:pt x="1260802" y="501492"/>
                  <a:pt x="1266826" y="513540"/>
                </a:cubicBezTo>
                <a:cubicBezTo>
                  <a:pt x="1274066" y="528020"/>
                  <a:pt x="1272424" y="545459"/>
                  <a:pt x="1276351" y="561165"/>
                </a:cubicBezTo>
                <a:cubicBezTo>
                  <a:pt x="1278786" y="570905"/>
                  <a:pt x="1282701" y="580215"/>
                  <a:pt x="1285876" y="589740"/>
                </a:cubicBezTo>
                <a:cubicBezTo>
                  <a:pt x="1296115" y="620457"/>
                  <a:pt x="1297510" y="653472"/>
                  <a:pt x="1304926" y="684990"/>
                </a:cubicBezTo>
                <a:cubicBezTo>
                  <a:pt x="1310220" y="707490"/>
                  <a:pt x="1319443" y="729000"/>
                  <a:pt x="1323976" y="751665"/>
                </a:cubicBezTo>
                <a:cubicBezTo>
                  <a:pt x="1326506" y="764313"/>
                  <a:pt x="1328045" y="777120"/>
                  <a:pt x="1328771" y="790025"/>
                </a:cubicBezTo>
                <a:cubicBezTo>
                  <a:pt x="1056321" y="789165"/>
                  <a:pt x="671690" y="780222"/>
                  <a:pt x="371475" y="808814"/>
                </a:cubicBezTo>
                <a:cubicBezTo>
                  <a:pt x="345993" y="811241"/>
                  <a:pt x="320675" y="815164"/>
                  <a:pt x="295275" y="818339"/>
                </a:cubicBezTo>
                <a:cubicBezTo>
                  <a:pt x="248569" y="807960"/>
                  <a:pt x="221094" y="801995"/>
                  <a:pt x="205804" y="798767"/>
                </a:cubicBezTo>
                <a:cubicBezTo>
                  <a:pt x="210549" y="799178"/>
                  <a:pt x="209537" y="798560"/>
                  <a:pt x="205225" y="797087"/>
                </a:cubicBezTo>
                <a:lnTo>
                  <a:pt x="180975" y="789764"/>
                </a:lnTo>
                <a:cubicBezTo>
                  <a:pt x="156808" y="782859"/>
                  <a:pt x="137138" y="780502"/>
                  <a:pt x="114300" y="770714"/>
                </a:cubicBezTo>
                <a:cubicBezTo>
                  <a:pt x="101249" y="765121"/>
                  <a:pt x="88900" y="758014"/>
                  <a:pt x="76200" y="751664"/>
                </a:cubicBezTo>
                <a:cubicBezTo>
                  <a:pt x="4978" y="716053"/>
                  <a:pt x="63500" y="592914"/>
                  <a:pt x="57150" y="513539"/>
                </a:cubicBezTo>
                <a:cubicBezTo>
                  <a:pt x="46464" y="481481"/>
                  <a:pt x="47407" y="479820"/>
                  <a:pt x="28575" y="446864"/>
                </a:cubicBezTo>
                <a:cubicBezTo>
                  <a:pt x="22895" y="436925"/>
                  <a:pt x="10703" y="429676"/>
                  <a:pt x="9525" y="418289"/>
                </a:cubicBezTo>
                <a:cubicBezTo>
                  <a:pt x="1024" y="336116"/>
                  <a:pt x="3175" y="253189"/>
                  <a:pt x="0" y="170639"/>
                </a:cubicBezTo>
                <a:cubicBezTo>
                  <a:pt x="6350" y="161114"/>
                  <a:pt x="13930" y="152303"/>
                  <a:pt x="19050" y="142064"/>
                </a:cubicBezTo>
                <a:cubicBezTo>
                  <a:pt x="23540" y="133084"/>
                  <a:pt x="22303" y="121329"/>
                  <a:pt x="28575" y="113489"/>
                </a:cubicBezTo>
                <a:cubicBezTo>
                  <a:pt x="35726" y="104550"/>
                  <a:pt x="49821" y="103233"/>
                  <a:pt x="57150" y="94439"/>
                </a:cubicBezTo>
                <a:cubicBezTo>
                  <a:pt x="66240" y="83531"/>
                  <a:pt x="69850" y="69039"/>
                  <a:pt x="76200" y="56339"/>
                </a:cubicBezTo>
                <a:cubicBezTo>
                  <a:pt x="85725" y="49989"/>
                  <a:pt x="94536" y="42409"/>
                  <a:pt x="104775" y="37289"/>
                </a:cubicBezTo>
                <a:cubicBezTo>
                  <a:pt x="113755" y="32799"/>
                  <a:pt x="123319" y="28200"/>
                  <a:pt x="133350" y="27764"/>
                </a:cubicBezTo>
                <a:lnTo>
                  <a:pt x="762000" y="87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Configuration model</a:t>
            </a:r>
          </a:p>
        </p:txBody>
      </p:sp>
      <p:sp>
        <p:nvSpPr>
          <p:cNvPr id="60" name="Freeform 59"/>
          <p:cNvSpPr/>
          <p:nvPr/>
        </p:nvSpPr>
        <p:spPr bwMode="auto">
          <a:xfrm>
            <a:off x="129720" y="1984297"/>
            <a:ext cx="1895510" cy="1060501"/>
          </a:xfrm>
          <a:custGeom>
            <a:avLst/>
            <a:gdLst/>
            <a:ahLst/>
            <a:cxnLst/>
            <a:rect l="l" t="t" r="r" b="b"/>
            <a:pathLst>
              <a:path w="1349348" h="791982">
                <a:moveTo>
                  <a:pt x="1349348" y="1457"/>
                </a:moveTo>
                <a:lnTo>
                  <a:pt x="1343026" y="20423"/>
                </a:lnTo>
                <a:cubicBezTo>
                  <a:pt x="1330326" y="33123"/>
                  <a:pt x="1315365" y="43908"/>
                  <a:pt x="1304926" y="58523"/>
                </a:cubicBezTo>
                <a:cubicBezTo>
                  <a:pt x="1299090" y="66693"/>
                  <a:pt x="1297370" y="77253"/>
                  <a:pt x="1295401" y="87098"/>
                </a:cubicBezTo>
                <a:cubicBezTo>
                  <a:pt x="1290998" y="109113"/>
                  <a:pt x="1289051" y="131548"/>
                  <a:pt x="1285876" y="153773"/>
                </a:cubicBezTo>
                <a:cubicBezTo>
                  <a:pt x="1279007" y="201853"/>
                  <a:pt x="1267837" y="249236"/>
                  <a:pt x="1257301" y="296648"/>
                </a:cubicBezTo>
                <a:cubicBezTo>
                  <a:pt x="1255123" y="306449"/>
                  <a:pt x="1250951" y="315698"/>
                  <a:pt x="1247776" y="325223"/>
                </a:cubicBezTo>
                <a:cubicBezTo>
                  <a:pt x="1237537" y="355940"/>
                  <a:pt x="1234353" y="388587"/>
                  <a:pt x="1228726" y="420473"/>
                </a:cubicBezTo>
                <a:cubicBezTo>
                  <a:pt x="1220612" y="466451"/>
                  <a:pt x="1219328" y="499254"/>
                  <a:pt x="1209676" y="544298"/>
                </a:cubicBezTo>
                <a:cubicBezTo>
                  <a:pt x="1204190" y="569899"/>
                  <a:pt x="1196976" y="595098"/>
                  <a:pt x="1190626" y="620498"/>
                </a:cubicBezTo>
                <a:cubicBezTo>
                  <a:pt x="1179736" y="664059"/>
                  <a:pt x="1178579" y="709496"/>
                  <a:pt x="1171576" y="753848"/>
                </a:cubicBezTo>
                <a:cubicBezTo>
                  <a:pt x="1170376" y="761447"/>
                  <a:pt x="1168683" y="768959"/>
                  <a:pt x="1167049" y="776484"/>
                </a:cubicBezTo>
                <a:cubicBezTo>
                  <a:pt x="1073389" y="783222"/>
                  <a:pt x="979683" y="789764"/>
                  <a:pt x="885825" y="791947"/>
                </a:cubicBezTo>
                <a:cubicBezTo>
                  <a:pt x="860234" y="792542"/>
                  <a:pt x="835025" y="785597"/>
                  <a:pt x="809625" y="782422"/>
                </a:cubicBezTo>
                <a:cubicBezTo>
                  <a:pt x="746346" y="779891"/>
                  <a:pt x="429129" y="783380"/>
                  <a:pt x="266700" y="753847"/>
                </a:cubicBezTo>
                <a:cubicBezTo>
                  <a:pt x="253820" y="751505"/>
                  <a:pt x="241300" y="747497"/>
                  <a:pt x="228600" y="744322"/>
                </a:cubicBezTo>
                <a:cubicBezTo>
                  <a:pt x="140006" y="736939"/>
                  <a:pt x="138122" y="742964"/>
                  <a:pt x="76200" y="725272"/>
                </a:cubicBezTo>
                <a:cubicBezTo>
                  <a:pt x="66546" y="722514"/>
                  <a:pt x="55465" y="722019"/>
                  <a:pt x="47625" y="715747"/>
                </a:cubicBezTo>
                <a:cubicBezTo>
                  <a:pt x="38686" y="708596"/>
                  <a:pt x="29644" y="698570"/>
                  <a:pt x="28575" y="687172"/>
                </a:cubicBezTo>
                <a:cubicBezTo>
                  <a:pt x="19976" y="595444"/>
                  <a:pt x="24797" y="502897"/>
                  <a:pt x="19050" y="410947"/>
                </a:cubicBezTo>
                <a:cubicBezTo>
                  <a:pt x="18424" y="400926"/>
                  <a:pt x="10698" y="392343"/>
                  <a:pt x="9525" y="382372"/>
                </a:cubicBezTo>
                <a:cubicBezTo>
                  <a:pt x="4318" y="338114"/>
                  <a:pt x="3175" y="293472"/>
                  <a:pt x="0" y="249022"/>
                </a:cubicBezTo>
                <a:cubicBezTo>
                  <a:pt x="28030" y="192961"/>
                  <a:pt x="14560" y="224392"/>
                  <a:pt x="38100" y="153772"/>
                </a:cubicBezTo>
                <a:cubicBezTo>
                  <a:pt x="47625" y="144247"/>
                  <a:pt x="55714" y="133027"/>
                  <a:pt x="66675" y="125197"/>
                </a:cubicBezTo>
                <a:cubicBezTo>
                  <a:pt x="78229" y="116944"/>
                  <a:pt x="93867" y="115237"/>
                  <a:pt x="104775" y="106147"/>
                </a:cubicBezTo>
                <a:cubicBezTo>
                  <a:pt x="113569" y="98818"/>
                  <a:pt x="117475" y="87097"/>
                  <a:pt x="123825" y="77572"/>
                </a:cubicBezTo>
                <a:cubicBezTo>
                  <a:pt x="123825" y="77572"/>
                  <a:pt x="160934" y="59775"/>
                  <a:pt x="180975" y="58522"/>
                </a:cubicBezTo>
                <a:cubicBezTo>
                  <a:pt x="488385" y="39309"/>
                  <a:pt x="512150" y="45171"/>
                  <a:pt x="752475" y="58522"/>
                </a:cubicBezTo>
                <a:cubicBezTo>
                  <a:pt x="796925" y="55347"/>
                  <a:pt x="841636" y="54761"/>
                  <a:pt x="885825" y="48997"/>
                </a:cubicBezTo>
                <a:cubicBezTo>
                  <a:pt x="914851" y="45211"/>
                  <a:pt x="942779" y="35342"/>
                  <a:pt x="971550" y="29947"/>
                </a:cubicBezTo>
                <a:cubicBezTo>
                  <a:pt x="1024523" y="20015"/>
                  <a:pt x="1103639" y="13773"/>
                  <a:pt x="1152525" y="10897"/>
                </a:cubicBezTo>
                <a:cubicBezTo>
                  <a:pt x="1218098" y="7040"/>
                  <a:pt x="1283980" y="-3920"/>
                  <a:pt x="1349348" y="14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Classical random graphs</a:t>
            </a:r>
          </a:p>
        </p:txBody>
      </p:sp>
      <p:sp>
        <p:nvSpPr>
          <p:cNvPr id="69" name="Freeform 68"/>
          <p:cNvSpPr/>
          <p:nvPr/>
        </p:nvSpPr>
        <p:spPr bwMode="auto">
          <a:xfrm>
            <a:off x="2712125" y="85725"/>
            <a:ext cx="1618931" cy="1193696"/>
          </a:xfrm>
          <a:custGeom>
            <a:avLst/>
            <a:gdLst/>
            <a:ahLst/>
            <a:cxnLst/>
            <a:rect l="l" t="t" r="r" b="b"/>
            <a:pathLst>
              <a:path w="1152461" h="891452">
                <a:moveTo>
                  <a:pt x="1000125" y="0"/>
                </a:moveTo>
                <a:cubicBezTo>
                  <a:pt x="1000125" y="0"/>
                  <a:pt x="1040247" y="8407"/>
                  <a:pt x="1057275" y="19050"/>
                </a:cubicBezTo>
                <a:cubicBezTo>
                  <a:pt x="1066983" y="25117"/>
                  <a:pt x="1069975" y="38100"/>
                  <a:pt x="1076325" y="47625"/>
                </a:cubicBezTo>
                <a:cubicBezTo>
                  <a:pt x="1085850" y="53975"/>
                  <a:pt x="1096805" y="58580"/>
                  <a:pt x="1104900" y="66675"/>
                </a:cubicBezTo>
                <a:cubicBezTo>
                  <a:pt x="1149881" y="111656"/>
                  <a:pt x="1133475" y="199182"/>
                  <a:pt x="1133475" y="247650"/>
                </a:cubicBezTo>
                <a:cubicBezTo>
                  <a:pt x="1133475" y="301718"/>
                  <a:pt x="1127125" y="355600"/>
                  <a:pt x="1123950" y="409575"/>
                </a:cubicBezTo>
                <a:cubicBezTo>
                  <a:pt x="1127125" y="422275"/>
                  <a:pt x="1129879" y="435088"/>
                  <a:pt x="1133475" y="447675"/>
                </a:cubicBezTo>
                <a:cubicBezTo>
                  <a:pt x="1136233" y="457329"/>
                  <a:pt x="1142091" y="466251"/>
                  <a:pt x="1143000" y="476250"/>
                </a:cubicBezTo>
                <a:cubicBezTo>
                  <a:pt x="1147894" y="530085"/>
                  <a:pt x="1153853" y="584168"/>
                  <a:pt x="1152171" y="638176"/>
                </a:cubicBezTo>
                <a:lnTo>
                  <a:pt x="1104900" y="638176"/>
                </a:lnTo>
                <a:cubicBezTo>
                  <a:pt x="1082465" y="639007"/>
                  <a:pt x="1060594" y="645784"/>
                  <a:pt x="1038225" y="647701"/>
                </a:cubicBezTo>
                <a:cubicBezTo>
                  <a:pt x="878985" y="661350"/>
                  <a:pt x="827046" y="655910"/>
                  <a:pt x="704850" y="676276"/>
                </a:cubicBezTo>
                <a:cubicBezTo>
                  <a:pt x="526518" y="705998"/>
                  <a:pt x="806527" y="663564"/>
                  <a:pt x="600075" y="695326"/>
                </a:cubicBezTo>
                <a:cubicBezTo>
                  <a:pt x="520396" y="707584"/>
                  <a:pt x="552932" y="691829"/>
                  <a:pt x="504825" y="723901"/>
                </a:cubicBezTo>
                <a:lnTo>
                  <a:pt x="466725" y="733426"/>
                </a:lnTo>
                <a:lnTo>
                  <a:pt x="390525" y="752476"/>
                </a:lnTo>
                <a:cubicBezTo>
                  <a:pt x="336117" y="766078"/>
                  <a:pt x="342329" y="765557"/>
                  <a:pt x="304800" y="790576"/>
                </a:cubicBezTo>
                <a:cubicBezTo>
                  <a:pt x="288092" y="801715"/>
                  <a:pt x="266000" y="801471"/>
                  <a:pt x="247650" y="809626"/>
                </a:cubicBezTo>
                <a:cubicBezTo>
                  <a:pt x="237189" y="814275"/>
                  <a:pt x="228600" y="822326"/>
                  <a:pt x="219075" y="828676"/>
                </a:cubicBezTo>
                <a:cubicBezTo>
                  <a:pt x="210827" y="830738"/>
                  <a:pt x="163028" y="841653"/>
                  <a:pt x="152400" y="847726"/>
                </a:cubicBezTo>
                <a:cubicBezTo>
                  <a:pt x="138617" y="855602"/>
                  <a:pt x="127000" y="866776"/>
                  <a:pt x="114300" y="876301"/>
                </a:cubicBezTo>
                <a:cubicBezTo>
                  <a:pt x="78836" y="888123"/>
                  <a:pt x="90636" y="884797"/>
                  <a:pt x="63498" y="891452"/>
                </a:cubicBezTo>
                <a:cubicBezTo>
                  <a:pt x="44796" y="871635"/>
                  <a:pt x="44979" y="856191"/>
                  <a:pt x="38100" y="828675"/>
                </a:cubicBezTo>
                <a:cubicBezTo>
                  <a:pt x="-11086" y="631930"/>
                  <a:pt x="17600" y="880230"/>
                  <a:pt x="0" y="581025"/>
                </a:cubicBezTo>
                <a:cubicBezTo>
                  <a:pt x="0" y="581025"/>
                  <a:pt x="15473" y="530761"/>
                  <a:pt x="19050" y="504825"/>
                </a:cubicBezTo>
                <a:cubicBezTo>
                  <a:pt x="28202" y="438476"/>
                  <a:pt x="31750" y="371475"/>
                  <a:pt x="38100" y="304800"/>
                </a:cubicBezTo>
                <a:cubicBezTo>
                  <a:pt x="41275" y="295275"/>
                  <a:pt x="44867" y="285879"/>
                  <a:pt x="47625" y="276225"/>
                </a:cubicBezTo>
                <a:cubicBezTo>
                  <a:pt x="55269" y="249471"/>
                  <a:pt x="61765" y="217507"/>
                  <a:pt x="66675" y="190500"/>
                </a:cubicBezTo>
                <a:cubicBezTo>
                  <a:pt x="70130" y="171499"/>
                  <a:pt x="72010" y="152203"/>
                  <a:pt x="76200" y="133350"/>
                </a:cubicBezTo>
                <a:cubicBezTo>
                  <a:pt x="78378" y="123549"/>
                  <a:pt x="79297" y="112488"/>
                  <a:pt x="85725" y="104775"/>
                </a:cubicBezTo>
                <a:cubicBezTo>
                  <a:pt x="95888" y="92579"/>
                  <a:pt x="111125" y="85725"/>
                  <a:pt x="123825" y="76200"/>
                </a:cubicBezTo>
                <a:cubicBezTo>
                  <a:pt x="162444" y="69763"/>
                  <a:pt x="183552" y="67807"/>
                  <a:pt x="219075" y="57150"/>
                </a:cubicBezTo>
                <a:cubicBezTo>
                  <a:pt x="238309" y="51380"/>
                  <a:pt x="256488" y="41801"/>
                  <a:pt x="276225" y="38100"/>
                </a:cubicBezTo>
                <a:cubicBezTo>
                  <a:pt x="307587" y="32220"/>
                  <a:pt x="339725" y="31750"/>
                  <a:pt x="371475" y="28575"/>
                </a:cubicBezTo>
                <a:cubicBezTo>
                  <a:pt x="466725" y="25400"/>
                  <a:pt x="562054" y="24059"/>
                  <a:pt x="657225" y="19050"/>
                </a:cubicBezTo>
                <a:cubicBezTo>
                  <a:pt x="682787" y="17705"/>
                  <a:pt x="707867" y="10945"/>
                  <a:pt x="73342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Properties</a:t>
            </a:r>
          </a:p>
        </p:txBody>
      </p:sp>
      <p:sp>
        <p:nvSpPr>
          <p:cNvPr id="70" name="Freeform 69"/>
          <p:cNvSpPr/>
          <p:nvPr/>
        </p:nvSpPr>
        <p:spPr bwMode="auto">
          <a:xfrm>
            <a:off x="4651481" y="187760"/>
            <a:ext cx="1633195" cy="1210858"/>
          </a:xfrm>
          <a:custGeom>
            <a:avLst/>
            <a:gdLst/>
            <a:ahLst/>
            <a:cxnLst/>
            <a:rect l="l" t="t" r="r" b="b"/>
            <a:pathLst>
              <a:path w="1162615" h="904268">
                <a:moveTo>
                  <a:pt x="895915" y="0"/>
                </a:moveTo>
                <a:cubicBezTo>
                  <a:pt x="940823" y="7485"/>
                  <a:pt x="951380" y="7683"/>
                  <a:pt x="991165" y="19050"/>
                </a:cubicBezTo>
                <a:cubicBezTo>
                  <a:pt x="1000819" y="21808"/>
                  <a:pt x="1011900" y="22303"/>
                  <a:pt x="1019740" y="28575"/>
                </a:cubicBezTo>
                <a:cubicBezTo>
                  <a:pt x="1028679" y="35726"/>
                  <a:pt x="1032440" y="47625"/>
                  <a:pt x="1038790" y="57150"/>
                </a:cubicBezTo>
                <a:lnTo>
                  <a:pt x="1076890" y="76200"/>
                </a:lnTo>
                <a:cubicBezTo>
                  <a:pt x="1117051" y="96280"/>
                  <a:pt x="1092815" y="164758"/>
                  <a:pt x="1095940" y="209550"/>
                </a:cubicBezTo>
                <a:cubicBezTo>
                  <a:pt x="1102352" y="301456"/>
                  <a:pt x="1102290" y="393700"/>
                  <a:pt x="1105465" y="485775"/>
                </a:cubicBezTo>
                <a:cubicBezTo>
                  <a:pt x="1129005" y="532855"/>
                  <a:pt x="1120025" y="510405"/>
                  <a:pt x="1134040" y="552450"/>
                </a:cubicBezTo>
                <a:cubicBezTo>
                  <a:pt x="1140390" y="571500"/>
                  <a:pt x="1150872" y="589642"/>
                  <a:pt x="1153090" y="609600"/>
                </a:cubicBezTo>
                <a:cubicBezTo>
                  <a:pt x="1160461" y="675942"/>
                  <a:pt x="1159440" y="742950"/>
                  <a:pt x="1162615" y="809625"/>
                </a:cubicBezTo>
                <a:cubicBezTo>
                  <a:pt x="1148600" y="851670"/>
                  <a:pt x="1157580" y="829220"/>
                  <a:pt x="1134040" y="876300"/>
                </a:cubicBezTo>
                <a:cubicBezTo>
                  <a:pt x="1129582" y="885218"/>
                  <a:pt x="1126420" y="894672"/>
                  <a:pt x="1123603" y="904268"/>
                </a:cubicBezTo>
                <a:lnTo>
                  <a:pt x="1095940" y="885826"/>
                </a:lnTo>
                <a:cubicBezTo>
                  <a:pt x="1085307" y="877556"/>
                  <a:pt x="1078573" y="864723"/>
                  <a:pt x="1067365" y="857251"/>
                </a:cubicBezTo>
                <a:cubicBezTo>
                  <a:pt x="1012156" y="820445"/>
                  <a:pt x="1062345" y="883058"/>
                  <a:pt x="1019740" y="819151"/>
                </a:cubicBezTo>
                <a:lnTo>
                  <a:pt x="991165" y="800101"/>
                </a:lnTo>
                <a:cubicBezTo>
                  <a:pt x="939997" y="765989"/>
                  <a:pt x="949448" y="765050"/>
                  <a:pt x="905440" y="752476"/>
                </a:cubicBezTo>
                <a:cubicBezTo>
                  <a:pt x="892853" y="748880"/>
                  <a:pt x="879927" y="746547"/>
                  <a:pt x="867340" y="742951"/>
                </a:cubicBezTo>
                <a:cubicBezTo>
                  <a:pt x="857686" y="740193"/>
                  <a:pt x="848419" y="736184"/>
                  <a:pt x="838765" y="733426"/>
                </a:cubicBezTo>
                <a:cubicBezTo>
                  <a:pt x="824523" y="729357"/>
                  <a:pt x="787315" y="721989"/>
                  <a:pt x="772090" y="714376"/>
                </a:cubicBezTo>
                <a:cubicBezTo>
                  <a:pt x="761851" y="709256"/>
                  <a:pt x="753754" y="700446"/>
                  <a:pt x="743515" y="695326"/>
                </a:cubicBezTo>
                <a:cubicBezTo>
                  <a:pt x="701867" y="674502"/>
                  <a:pt x="683195" y="675008"/>
                  <a:pt x="638740" y="657226"/>
                </a:cubicBezTo>
                <a:cubicBezTo>
                  <a:pt x="625557" y="651953"/>
                  <a:pt x="613691" y="643769"/>
                  <a:pt x="600640" y="638176"/>
                </a:cubicBezTo>
                <a:cubicBezTo>
                  <a:pt x="577924" y="628441"/>
                  <a:pt x="547697" y="622704"/>
                  <a:pt x="524440" y="619126"/>
                </a:cubicBezTo>
                <a:cubicBezTo>
                  <a:pt x="499140" y="615234"/>
                  <a:pt x="473662" y="612592"/>
                  <a:pt x="448240" y="609601"/>
                </a:cubicBezTo>
                <a:cubicBezTo>
                  <a:pt x="419686" y="606242"/>
                  <a:pt x="390875" y="604803"/>
                  <a:pt x="362515" y="600076"/>
                </a:cubicBezTo>
                <a:cubicBezTo>
                  <a:pt x="352611" y="598425"/>
                  <a:pt x="343965" y="591108"/>
                  <a:pt x="333940" y="590551"/>
                </a:cubicBezTo>
                <a:lnTo>
                  <a:pt x="20325" y="578252"/>
                </a:lnTo>
                <a:lnTo>
                  <a:pt x="19615" y="552450"/>
                </a:lnTo>
                <a:cubicBezTo>
                  <a:pt x="-5130" y="478216"/>
                  <a:pt x="565" y="503554"/>
                  <a:pt x="565" y="361950"/>
                </a:cubicBezTo>
                <a:cubicBezTo>
                  <a:pt x="565" y="336352"/>
                  <a:pt x="6915" y="311150"/>
                  <a:pt x="10090" y="285750"/>
                </a:cubicBezTo>
                <a:cubicBezTo>
                  <a:pt x="32420" y="218759"/>
                  <a:pt x="7872" y="299055"/>
                  <a:pt x="29140" y="171450"/>
                </a:cubicBezTo>
                <a:cubicBezTo>
                  <a:pt x="33952" y="142576"/>
                  <a:pt x="41840" y="114300"/>
                  <a:pt x="48190" y="85725"/>
                </a:cubicBezTo>
                <a:cubicBezTo>
                  <a:pt x="47000" y="85725"/>
                  <a:pt x="36315" y="103493"/>
                  <a:pt x="35488" y="99051"/>
                </a:cubicBezTo>
                <a:lnTo>
                  <a:pt x="38665" y="85725"/>
                </a:lnTo>
                <a:cubicBezTo>
                  <a:pt x="38665" y="85725"/>
                  <a:pt x="76581" y="72445"/>
                  <a:pt x="95815" y="66675"/>
                </a:cubicBezTo>
                <a:cubicBezTo>
                  <a:pt x="108354" y="62913"/>
                  <a:pt x="121328" y="60746"/>
                  <a:pt x="133915" y="57150"/>
                </a:cubicBezTo>
                <a:cubicBezTo>
                  <a:pt x="143569" y="54392"/>
                  <a:pt x="152965" y="50800"/>
                  <a:pt x="162490" y="47625"/>
                </a:cubicBezTo>
                <a:cubicBezTo>
                  <a:pt x="184715" y="44450"/>
                  <a:pt x="206888" y="40885"/>
                  <a:pt x="229165" y="38100"/>
                </a:cubicBezTo>
                <a:cubicBezTo>
                  <a:pt x="283093" y="31359"/>
                  <a:pt x="337241" y="26393"/>
                  <a:pt x="391090" y="19050"/>
                </a:cubicBezTo>
                <a:cubicBezTo>
                  <a:pt x="407131" y="16863"/>
                  <a:pt x="422537" y="10135"/>
                  <a:pt x="43871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Processes</a:t>
            </a:r>
          </a:p>
        </p:txBody>
      </p:sp>
      <p:sp>
        <p:nvSpPr>
          <p:cNvPr id="76" name="Freeform 75"/>
          <p:cNvSpPr/>
          <p:nvPr/>
        </p:nvSpPr>
        <p:spPr bwMode="auto">
          <a:xfrm>
            <a:off x="2440707" y="940273"/>
            <a:ext cx="2033462" cy="1587996"/>
          </a:xfrm>
          <a:custGeom>
            <a:avLst/>
            <a:gdLst/>
            <a:ahLst/>
            <a:cxnLst/>
            <a:rect l="l" t="t" r="r" b="b"/>
            <a:pathLst>
              <a:path w="1447551" h="1185915">
                <a:moveTo>
                  <a:pt x="1298114" y="0"/>
                </a:moveTo>
                <a:lnTo>
                  <a:pt x="1447551" y="0"/>
                </a:lnTo>
                <a:lnTo>
                  <a:pt x="1443068" y="6507"/>
                </a:lnTo>
                <a:lnTo>
                  <a:pt x="1421939" y="9525"/>
                </a:lnTo>
                <a:lnTo>
                  <a:pt x="1440743" y="10262"/>
                </a:lnTo>
                <a:cubicBezTo>
                  <a:pt x="1437623" y="19533"/>
                  <a:pt x="1434038" y="28663"/>
                  <a:pt x="1431464" y="38099"/>
                </a:cubicBezTo>
                <a:cubicBezTo>
                  <a:pt x="1424575" y="63358"/>
                  <a:pt x="1424123" y="90881"/>
                  <a:pt x="1412414" y="114299"/>
                </a:cubicBezTo>
                <a:lnTo>
                  <a:pt x="1393364" y="152399"/>
                </a:lnTo>
                <a:cubicBezTo>
                  <a:pt x="1396539" y="273049"/>
                  <a:pt x="1397758" y="393766"/>
                  <a:pt x="1402889" y="514349"/>
                </a:cubicBezTo>
                <a:cubicBezTo>
                  <a:pt x="1404786" y="558937"/>
                  <a:pt x="1416240" y="621158"/>
                  <a:pt x="1421939" y="666749"/>
                </a:cubicBezTo>
                <a:cubicBezTo>
                  <a:pt x="1425505" y="695278"/>
                  <a:pt x="1428289" y="723899"/>
                  <a:pt x="1431464" y="752474"/>
                </a:cubicBezTo>
                <a:cubicBezTo>
                  <a:pt x="1433468" y="818594"/>
                  <a:pt x="1434420" y="884759"/>
                  <a:pt x="1436745" y="950871"/>
                </a:cubicBezTo>
                <a:cubicBezTo>
                  <a:pt x="1392721" y="954117"/>
                  <a:pt x="1339657" y="955640"/>
                  <a:pt x="1294992" y="965947"/>
                </a:cubicBezTo>
                <a:cubicBezTo>
                  <a:pt x="1183090" y="991770"/>
                  <a:pt x="1302076" y="973706"/>
                  <a:pt x="1179732" y="988999"/>
                </a:cubicBezTo>
                <a:cubicBezTo>
                  <a:pt x="1169487" y="996683"/>
                  <a:pt x="1160115" y="1005697"/>
                  <a:pt x="1148996" y="1012051"/>
                </a:cubicBezTo>
                <a:cubicBezTo>
                  <a:pt x="1136273" y="1019321"/>
                  <a:pt x="1097252" y="1025473"/>
                  <a:pt x="1087523" y="1027419"/>
                </a:cubicBezTo>
                <a:cubicBezTo>
                  <a:pt x="1077278" y="1032542"/>
                  <a:pt x="1067254" y="1038135"/>
                  <a:pt x="1056787" y="1042787"/>
                </a:cubicBezTo>
                <a:cubicBezTo>
                  <a:pt x="1044183" y="1048389"/>
                  <a:pt x="1030704" y="1051986"/>
                  <a:pt x="1018367" y="1058155"/>
                </a:cubicBezTo>
                <a:cubicBezTo>
                  <a:pt x="951900" y="1091390"/>
                  <a:pt x="1007865" y="1074228"/>
                  <a:pt x="949211" y="1088892"/>
                </a:cubicBezTo>
                <a:cubicBezTo>
                  <a:pt x="905268" y="1132835"/>
                  <a:pt x="949362" y="1093600"/>
                  <a:pt x="895423" y="1127312"/>
                </a:cubicBezTo>
                <a:cubicBezTo>
                  <a:pt x="853936" y="1153241"/>
                  <a:pt x="875487" y="1144399"/>
                  <a:pt x="841634" y="1173416"/>
                </a:cubicBezTo>
                <a:lnTo>
                  <a:pt x="824969" y="1185915"/>
                </a:lnTo>
                <a:lnTo>
                  <a:pt x="821864" y="1171575"/>
                </a:lnTo>
                <a:cubicBezTo>
                  <a:pt x="811694" y="1166490"/>
                  <a:pt x="764806" y="1145015"/>
                  <a:pt x="755189" y="1133475"/>
                </a:cubicBezTo>
                <a:cubicBezTo>
                  <a:pt x="746099" y="1122567"/>
                  <a:pt x="744392" y="1106929"/>
                  <a:pt x="736139" y="1095375"/>
                </a:cubicBezTo>
                <a:cubicBezTo>
                  <a:pt x="728309" y="1084414"/>
                  <a:pt x="715036" y="1078008"/>
                  <a:pt x="707564" y="1066800"/>
                </a:cubicBezTo>
                <a:cubicBezTo>
                  <a:pt x="701995" y="1058446"/>
                  <a:pt x="705139" y="1045325"/>
                  <a:pt x="698039" y="1038225"/>
                </a:cubicBezTo>
                <a:cubicBezTo>
                  <a:pt x="647239" y="987425"/>
                  <a:pt x="685339" y="1076325"/>
                  <a:pt x="659939" y="1000125"/>
                </a:cubicBezTo>
                <a:cubicBezTo>
                  <a:pt x="623010" y="975506"/>
                  <a:pt x="642224" y="984695"/>
                  <a:pt x="602789" y="971550"/>
                </a:cubicBezTo>
                <a:cubicBezTo>
                  <a:pt x="575848" y="962570"/>
                  <a:pt x="552442" y="945201"/>
                  <a:pt x="526589" y="933450"/>
                </a:cubicBezTo>
                <a:cubicBezTo>
                  <a:pt x="517449" y="929295"/>
                  <a:pt x="506623" y="929091"/>
                  <a:pt x="498014" y="923925"/>
                </a:cubicBezTo>
                <a:cubicBezTo>
                  <a:pt x="474594" y="909873"/>
                  <a:pt x="454759" y="890352"/>
                  <a:pt x="431339" y="876300"/>
                </a:cubicBezTo>
                <a:cubicBezTo>
                  <a:pt x="422730" y="871134"/>
                  <a:pt x="411481" y="871756"/>
                  <a:pt x="402764" y="866775"/>
                </a:cubicBezTo>
                <a:cubicBezTo>
                  <a:pt x="388981" y="858899"/>
                  <a:pt x="377364" y="847725"/>
                  <a:pt x="364664" y="838200"/>
                </a:cubicBezTo>
                <a:cubicBezTo>
                  <a:pt x="341423" y="830453"/>
                  <a:pt x="325978" y="828089"/>
                  <a:pt x="307514" y="809625"/>
                </a:cubicBezTo>
                <a:cubicBezTo>
                  <a:pt x="299419" y="801530"/>
                  <a:pt x="294814" y="790575"/>
                  <a:pt x="288464" y="781050"/>
                </a:cubicBezTo>
                <a:cubicBezTo>
                  <a:pt x="278939" y="777875"/>
                  <a:pt x="267729" y="777797"/>
                  <a:pt x="259889" y="771525"/>
                </a:cubicBezTo>
                <a:cubicBezTo>
                  <a:pt x="250950" y="764374"/>
                  <a:pt x="247493" y="752265"/>
                  <a:pt x="240839" y="742950"/>
                </a:cubicBezTo>
                <a:cubicBezTo>
                  <a:pt x="231612" y="730032"/>
                  <a:pt x="223489" y="716075"/>
                  <a:pt x="212264" y="704850"/>
                </a:cubicBezTo>
                <a:cubicBezTo>
                  <a:pt x="201039" y="693625"/>
                  <a:pt x="185389" y="687500"/>
                  <a:pt x="174164" y="676275"/>
                </a:cubicBezTo>
                <a:cubicBezTo>
                  <a:pt x="155700" y="657811"/>
                  <a:pt x="153336" y="642366"/>
                  <a:pt x="145589" y="619125"/>
                </a:cubicBezTo>
                <a:cubicBezTo>
                  <a:pt x="136064" y="612775"/>
                  <a:pt x="124343" y="608869"/>
                  <a:pt x="117014" y="600075"/>
                </a:cubicBezTo>
                <a:cubicBezTo>
                  <a:pt x="101442" y="581388"/>
                  <a:pt x="84836" y="522591"/>
                  <a:pt x="78914" y="504825"/>
                </a:cubicBezTo>
                <a:cubicBezTo>
                  <a:pt x="69389" y="498475"/>
                  <a:pt x="57490" y="494714"/>
                  <a:pt x="50339" y="485775"/>
                </a:cubicBezTo>
                <a:cubicBezTo>
                  <a:pt x="44067" y="477935"/>
                  <a:pt x="45304" y="466180"/>
                  <a:pt x="40814" y="457200"/>
                </a:cubicBezTo>
                <a:cubicBezTo>
                  <a:pt x="3885" y="383342"/>
                  <a:pt x="36180" y="471874"/>
                  <a:pt x="12239" y="400050"/>
                </a:cubicBezTo>
                <a:cubicBezTo>
                  <a:pt x="8162" y="398011"/>
                  <a:pt x="4046" y="396044"/>
                  <a:pt x="0" y="393930"/>
                </a:cubicBezTo>
                <a:cubicBezTo>
                  <a:pt x="4263" y="393275"/>
                  <a:pt x="8493" y="392398"/>
                  <a:pt x="12239" y="390525"/>
                </a:cubicBezTo>
                <a:cubicBezTo>
                  <a:pt x="22478" y="385405"/>
                  <a:pt x="31289" y="377825"/>
                  <a:pt x="40814" y="371475"/>
                </a:cubicBezTo>
                <a:cubicBezTo>
                  <a:pt x="74297" y="321250"/>
                  <a:pt x="40557" y="357978"/>
                  <a:pt x="97964" y="333375"/>
                </a:cubicBezTo>
                <a:cubicBezTo>
                  <a:pt x="108486" y="328866"/>
                  <a:pt x="116300" y="319445"/>
                  <a:pt x="126539" y="314325"/>
                </a:cubicBezTo>
                <a:cubicBezTo>
                  <a:pt x="135519" y="309835"/>
                  <a:pt x="145589" y="307975"/>
                  <a:pt x="155114" y="304800"/>
                </a:cubicBezTo>
                <a:cubicBezTo>
                  <a:pt x="164639" y="295275"/>
                  <a:pt x="171914" y="282767"/>
                  <a:pt x="183689" y="276225"/>
                </a:cubicBezTo>
                <a:cubicBezTo>
                  <a:pt x="201242" y="266473"/>
                  <a:pt x="221358" y="262045"/>
                  <a:pt x="240839" y="257175"/>
                </a:cubicBezTo>
                <a:cubicBezTo>
                  <a:pt x="288679" y="245215"/>
                  <a:pt x="266520" y="251790"/>
                  <a:pt x="307514" y="238125"/>
                </a:cubicBezTo>
                <a:cubicBezTo>
                  <a:pt x="320214" y="228600"/>
                  <a:pt x="331831" y="217426"/>
                  <a:pt x="345614" y="209550"/>
                </a:cubicBezTo>
                <a:cubicBezTo>
                  <a:pt x="356242" y="203477"/>
                  <a:pt x="404041" y="192562"/>
                  <a:pt x="412289" y="190500"/>
                </a:cubicBezTo>
                <a:cubicBezTo>
                  <a:pt x="421814" y="184150"/>
                  <a:pt x="430403" y="176099"/>
                  <a:pt x="440864" y="171450"/>
                </a:cubicBezTo>
                <a:cubicBezTo>
                  <a:pt x="459214" y="163295"/>
                  <a:pt x="481306" y="163539"/>
                  <a:pt x="498014" y="152400"/>
                </a:cubicBezTo>
                <a:cubicBezTo>
                  <a:pt x="535543" y="127381"/>
                  <a:pt x="529331" y="127902"/>
                  <a:pt x="583739" y="114300"/>
                </a:cubicBezTo>
                <a:lnTo>
                  <a:pt x="659939" y="95250"/>
                </a:lnTo>
                <a:lnTo>
                  <a:pt x="698039" y="85725"/>
                </a:lnTo>
                <a:cubicBezTo>
                  <a:pt x="746146" y="53653"/>
                  <a:pt x="713610" y="69408"/>
                  <a:pt x="793289" y="57150"/>
                </a:cubicBezTo>
                <a:cubicBezTo>
                  <a:pt x="999741" y="25388"/>
                  <a:pt x="719732" y="67822"/>
                  <a:pt x="898064" y="38100"/>
                </a:cubicBezTo>
                <a:cubicBezTo>
                  <a:pt x="1020260" y="17734"/>
                  <a:pt x="1072199" y="23174"/>
                  <a:pt x="1231439" y="9525"/>
                </a:cubicBezTo>
                <a:cubicBezTo>
                  <a:pt x="1253808" y="7608"/>
                  <a:pt x="1275679" y="831"/>
                  <a:pt x="12981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Self-similarity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 smtClean="0"/>
              <a:t>(conformal      invariance)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"/>
          <p:cNvSpPr/>
          <p:nvPr/>
        </p:nvSpPr>
        <p:spPr bwMode="auto">
          <a:xfrm>
            <a:off x="1695221" y="1467764"/>
            <a:ext cx="1904370" cy="3903488"/>
          </a:xfrm>
          <a:custGeom>
            <a:avLst/>
            <a:gdLst/>
            <a:ahLst/>
            <a:cxnLst/>
            <a:rect l="l" t="t" r="r" b="b"/>
            <a:pathLst>
              <a:path w="1904370" h="3903488">
                <a:moveTo>
                  <a:pt x="745488" y="0"/>
                </a:moveTo>
                <a:lnTo>
                  <a:pt x="762679" y="8194"/>
                </a:lnTo>
                <a:cubicBezTo>
                  <a:pt x="796311" y="104370"/>
                  <a:pt x="750944" y="-14178"/>
                  <a:pt x="802820" y="84721"/>
                </a:cubicBezTo>
                <a:cubicBezTo>
                  <a:pt x="809128" y="96746"/>
                  <a:pt x="807390" y="112486"/>
                  <a:pt x="816201" y="122984"/>
                </a:cubicBezTo>
                <a:cubicBezTo>
                  <a:pt x="826246" y="134954"/>
                  <a:pt x="842962" y="139990"/>
                  <a:pt x="856342" y="148493"/>
                </a:cubicBezTo>
                <a:cubicBezTo>
                  <a:pt x="864661" y="172283"/>
                  <a:pt x="887988" y="251015"/>
                  <a:pt x="909863" y="276037"/>
                </a:cubicBezTo>
                <a:cubicBezTo>
                  <a:pt x="920159" y="287813"/>
                  <a:pt x="936624" y="293043"/>
                  <a:pt x="950004" y="301546"/>
                </a:cubicBezTo>
                <a:cubicBezTo>
                  <a:pt x="960887" y="332667"/>
                  <a:pt x="964208" y="353349"/>
                  <a:pt x="990145" y="378073"/>
                </a:cubicBezTo>
                <a:cubicBezTo>
                  <a:pt x="1005914" y="393104"/>
                  <a:pt x="1027898" y="401305"/>
                  <a:pt x="1043667" y="416336"/>
                </a:cubicBezTo>
                <a:cubicBezTo>
                  <a:pt x="1059435" y="431367"/>
                  <a:pt x="1070846" y="450056"/>
                  <a:pt x="1083808" y="467354"/>
                </a:cubicBezTo>
                <a:cubicBezTo>
                  <a:pt x="1093155" y="479827"/>
                  <a:pt x="1098011" y="496042"/>
                  <a:pt x="1110568" y="505617"/>
                </a:cubicBezTo>
                <a:cubicBezTo>
                  <a:pt x="1121582" y="514016"/>
                  <a:pt x="1137329" y="514120"/>
                  <a:pt x="1150709" y="518372"/>
                </a:cubicBezTo>
                <a:cubicBezTo>
                  <a:pt x="1159630" y="531126"/>
                  <a:pt x="1166098" y="545795"/>
                  <a:pt x="1177470" y="556635"/>
                </a:cubicBezTo>
                <a:cubicBezTo>
                  <a:pt x="1203408" y="581359"/>
                  <a:pt x="1225104" y="584525"/>
                  <a:pt x="1257752" y="594898"/>
                </a:cubicBezTo>
                <a:cubicBezTo>
                  <a:pt x="1275593" y="607653"/>
                  <a:pt x="1291912" y="622615"/>
                  <a:pt x="1311273" y="633162"/>
                </a:cubicBezTo>
                <a:cubicBezTo>
                  <a:pt x="1323519" y="639831"/>
                  <a:pt x="1339321" y="638998"/>
                  <a:pt x="1351414" y="645916"/>
                </a:cubicBezTo>
                <a:cubicBezTo>
                  <a:pt x="1384314" y="664732"/>
                  <a:pt x="1412177" y="690872"/>
                  <a:pt x="1445077" y="709688"/>
                </a:cubicBezTo>
                <a:cubicBezTo>
                  <a:pt x="1457170" y="716606"/>
                  <a:pt x="1472378" y="716879"/>
                  <a:pt x="1485218" y="722443"/>
                </a:cubicBezTo>
                <a:cubicBezTo>
                  <a:pt x="1521535" y="738178"/>
                  <a:pt x="1554415" y="761436"/>
                  <a:pt x="1592261" y="773460"/>
                </a:cubicBezTo>
                <a:cubicBezTo>
                  <a:pt x="1647657" y="791062"/>
                  <a:pt x="1620666" y="778758"/>
                  <a:pt x="1672543" y="811724"/>
                </a:cubicBezTo>
                <a:cubicBezTo>
                  <a:pt x="1708223" y="913759"/>
                  <a:pt x="1654702" y="794718"/>
                  <a:pt x="1726064" y="862741"/>
                </a:cubicBezTo>
                <a:cubicBezTo>
                  <a:pt x="1736038" y="872248"/>
                  <a:pt x="1731621" y="889818"/>
                  <a:pt x="1739444" y="901005"/>
                </a:cubicBezTo>
                <a:cubicBezTo>
                  <a:pt x="1749941" y="916013"/>
                  <a:pt x="1768586" y="924591"/>
                  <a:pt x="1779585" y="939268"/>
                </a:cubicBezTo>
                <a:cubicBezTo>
                  <a:pt x="1791179" y="954739"/>
                  <a:pt x="1793577" y="975679"/>
                  <a:pt x="1806346" y="990286"/>
                </a:cubicBezTo>
                <a:cubicBezTo>
                  <a:pt x="1819856" y="1005738"/>
                  <a:pt x="1885722" y="1034494"/>
                  <a:pt x="1900008" y="1041303"/>
                </a:cubicBezTo>
                <a:lnTo>
                  <a:pt x="1904370" y="1060505"/>
                </a:lnTo>
                <a:cubicBezTo>
                  <a:pt x="1897476" y="1064842"/>
                  <a:pt x="1890765" y="1069417"/>
                  <a:pt x="1884604" y="1074636"/>
                </a:cubicBezTo>
                <a:cubicBezTo>
                  <a:pt x="1865587" y="1090749"/>
                  <a:pt x="1849780" y="1110113"/>
                  <a:pt x="1830633" y="1126082"/>
                </a:cubicBezTo>
                <a:cubicBezTo>
                  <a:pt x="1818628" y="1136096"/>
                  <a:pt x="1724824" y="1214585"/>
                  <a:pt x="1679514" y="1239265"/>
                </a:cubicBezTo>
                <a:cubicBezTo>
                  <a:pt x="1665543" y="1246875"/>
                  <a:pt x="1650729" y="1252984"/>
                  <a:pt x="1636336" y="1259844"/>
                </a:cubicBezTo>
                <a:cubicBezTo>
                  <a:pt x="1629140" y="1273562"/>
                  <a:pt x="1620724" y="1286760"/>
                  <a:pt x="1614748" y="1301001"/>
                </a:cubicBezTo>
                <a:cubicBezTo>
                  <a:pt x="1594597" y="1349023"/>
                  <a:pt x="1595170" y="1369192"/>
                  <a:pt x="1571571" y="1414182"/>
                </a:cubicBezTo>
                <a:cubicBezTo>
                  <a:pt x="1565770" y="1425243"/>
                  <a:pt x="1557179" y="1434761"/>
                  <a:pt x="1549983" y="1445050"/>
                </a:cubicBezTo>
                <a:cubicBezTo>
                  <a:pt x="1546385" y="1462199"/>
                  <a:pt x="1542470" y="1479290"/>
                  <a:pt x="1539189" y="1496496"/>
                </a:cubicBezTo>
                <a:cubicBezTo>
                  <a:pt x="1535274" y="1517023"/>
                  <a:pt x="1534153" y="1538106"/>
                  <a:pt x="1528395" y="1558233"/>
                </a:cubicBezTo>
                <a:cubicBezTo>
                  <a:pt x="1523297" y="1576052"/>
                  <a:pt x="1512934" y="1592158"/>
                  <a:pt x="1506806" y="1609679"/>
                </a:cubicBezTo>
                <a:cubicBezTo>
                  <a:pt x="1502114" y="1623095"/>
                  <a:pt x="1499230" y="1637032"/>
                  <a:pt x="1496012" y="1650836"/>
                </a:cubicBezTo>
                <a:cubicBezTo>
                  <a:pt x="1492032" y="1667908"/>
                  <a:pt x="1491019" y="1685692"/>
                  <a:pt x="1485218" y="1702283"/>
                </a:cubicBezTo>
                <a:cubicBezTo>
                  <a:pt x="1480130" y="1716834"/>
                  <a:pt x="1470826" y="1729721"/>
                  <a:pt x="1463629" y="1743440"/>
                </a:cubicBezTo>
                <a:cubicBezTo>
                  <a:pt x="1440670" y="1940416"/>
                  <a:pt x="1445781" y="1849144"/>
                  <a:pt x="1474424" y="2185880"/>
                </a:cubicBezTo>
                <a:cubicBezTo>
                  <a:pt x="1475344" y="2196690"/>
                  <a:pt x="1482092" y="2206319"/>
                  <a:pt x="1485218" y="2216747"/>
                </a:cubicBezTo>
                <a:cubicBezTo>
                  <a:pt x="1502644" y="2274885"/>
                  <a:pt x="1484735" y="2241781"/>
                  <a:pt x="1517600" y="2288772"/>
                </a:cubicBezTo>
                <a:cubicBezTo>
                  <a:pt x="1523821" y="2312492"/>
                  <a:pt x="1527429" y="2326402"/>
                  <a:pt x="1529360" y="2333963"/>
                </a:cubicBezTo>
                <a:cubicBezTo>
                  <a:pt x="1526685" y="2323023"/>
                  <a:pt x="1523854" y="2309636"/>
                  <a:pt x="1539189" y="2360797"/>
                </a:cubicBezTo>
                <a:cubicBezTo>
                  <a:pt x="1543264" y="2374393"/>
                  <a:pt x="1543348" y="2389305"/>
                  <a:pt x="1549983" y="2401954"/>
                </a:cubicBezTo>
                <a:cubicBezTo>
                  <a:pt x="1568748" y="2437729"/>
                  <a:pt x="1614748" y="2504847"/>
                  <a:pt x="1614748" y="2504847"/>
                </a:cubicBezTo>
                <a:cubicBezTo>
                  <a:pt x="1617084" y="2513756"/>
                  <a:pt x="1629454" y="2565392"/>
                  <a:pt x="1636336" y="2576872"/>
                </a:cubicBezTo>
                <a:cubicBezTo>
                  <a:pt x="1645262" y="2591761"/>
                  <a:pt x="1659983" y="2603038"/>
                  <a:pt x="1668720" y="2618029"/>
                </a:cubicBezTo>
                <a:cubicBezTo>
                  <a:pt x="1706855" y="2683460"/>
                  <a:pt x="1664691" y="2661335"/>
                  <a:pt x="1722691" y="2679764"/>
                </a:cubicBezTo>
                <a:cubicBezTo>
                  <a:pt x="1774336" y="2753609"/>
                  <a:pt x="1747522" y="2724013"/>
                  <a:pt x="1798250" y="2772369"/>
                </a:cubicBezTo>
                <a:cubicBezTo>
                  <a:pt x="1801570" y="2781860"/>
                  <a:pt x="1807838" y="2800311"/>
                  <a:pt x="1814273" y="2817524"/>
                </a:cubicBezTo>
                <a:lnTo>
                  <a:pt x="1814172" y="2817267"/>
                </a:lnTo>
                <a:cubicBezTo>
                  <a:pt x="1800901" y="2828261"/>
                  <a:pt x="1781652" y="2831264"/>
                  <a:pt x="1766205" y="2839678"/>
                </a:cubicBezTo>
                <a:cubicBezTo>
                  <a:pt x="1738814" y="2854597"/>
                  <a:pt x="1695517" y="2887025"/>
                  <a:pt x="1672543" y="2903450"/>
                </a:cubicBezTo>
                <a:cubicBezTo>
                  <a:pt x="1662048" y="2923456"/>
                  <a:pt x="1637933" y="2974703"/>
                  <a:pt x="1619021" y="2992731"/>
                </a:cubicBezTo>
                <a:cubicBezTo>
                  <a:pt x="1607650" y="3003570"/>
                  <a:pt x="1590252" y="3007400"/>
                  <a:pt x="1578880" y="3018240"/>
                </a:cubicBezTo>
                <a:cubicBezTo>
                  <a:pt x="1563112" y="3033270"/>
                  <a:pt x="1555671" y="3055424"/>
                  <a:pt x="1538739" y="3069257"/>
                </a:cubicBezTo>
                <a:cubicBezTo>
                  <a:pt x="1523594" y="3081631"/>
                  <a:pt x="1502536" y="3085333"/>
                  <a:pt x="1485218" y="3094766"/>
                </a:cubicBezTo>
                <a:cubicBezTo>
                  <a:pt x="1471256" y="3102372"/>
                  <a:pt x="1458082" y="3111259"/>
                  <a:pt x="1445077" y="3120275"/>
                </a:cubicBezTo>
                <a:cubicBezTo>
                  <a:pt x="1409007" y="3145280"/>
                  <a:pt x="1369572" y="3166739"/>
                  <a:pt x="1338034" y="3196802"/>
                </a:cubicBezTo>
                <a:cubicBezTo>
                  <a:pt x="1324654" y="3209556"/>
                  <a:pt x="1313638" y="3225059"/>
                  <a:pt x="1297893" y="3235065"/>
                </a:cubicBezTo>
                <a:cubicBezTo>
                  <a:pt x="1286158" y="3242522"/>
                  <a:pt x="1271132" y="3243568"/>
                  <a:pt x="1257752" y="3247819"/>
                </a:cubicBezTo>
                <a:cubicBezTo>
                  <a:pt x="1244372" y="3260574"/>
                  <a:pt x="1229726" y="3272226"/>
                  <a:pt x="1217611" y="3286083"/>
                </a:cubicBezTo>
                <a:cubicBezTo>
                  <a:pt x="1207316" y="3297858"/>
                  <a:pt x="1202222" y="3313506"/>
                  <a:pt x="1190850" y="3324346"/>
                </a:cubicBezTo>
                <a:cubicBezTo>
                  <a:pt x="1179479" y="3335185"/>
                  <a:pt x="1164090" y="3341352"/>
                  <a:pt x="1150709" y="3349855"/>
                </a:cubicBezTo>
                <a:cubicBezTo>
                  <a:pt x="1141789" y="3366861"/>
                  <a:pt x="1136930" y="3386436"/>
                  <a:pt x="1123949" y="3400872"/>
                </a:cubicBezTo>
                <a:cubicBezTo>
                  <a:pt x="1109436" y="3417012"/>
                  <a:pt x="1083389" y="3421838"/>
                  <a:pt x="1070427" y="3439136"/>
                </a:cubicBezTo>
                <a:cubicBezTo>
                  <a:pt x="1059738" y="3453399"/>
                  <a:pt x="1067248" y="3475568"/>
                  <a:pt x="1057047" y="3490153"/>
                </a:cubicBezTo>
                <a:cubicBezTo>
                  <a:pt x="1042225" y="3511346"/>
                  <a:pt x="999662" y="3521142"/>
                  <a:pt x="976765" y="3528417"/>
                </a:cubicBezTo>
                <a:cubicBezTo>
                  <a:pt x="963385" y="3545423"/>
                  <a:pt x="953407" y="3565436"/>
                  <a:pt x="936624" y="3579434"/>
                </a:cubicBezTo>
                <a:cubicBezTo>
                  <a:pt x="917051" y="3595759"/>
                  <a:pt x="888112" y="3600168"/>
                  <a:pt x="869722" y="3617698"/>
                </a:cubicBezTo>
                <a:cubicBezTo>
                  <a:pt x="799338" y="3684789"/>
                  <a:pt x="936766" y="3636795"/>
                  <a:pt x="802820" y="3668715"/>
                </a:cubicBezTo>
                <a:cubicBezTo>
                  <a:pt x="784372" y="3695095"/>
                  <a:pt x="775682" y="3707099"/>
                  <a:pt x="772346" y="3711585"/>
                </a:cubicBezTo>
                <a:lnTo>
                  <a:pt x="778897" y="3701955"/>
                </a:lnTo>
                <a:cubicBezTo>
                  <a:pt x="778431" y="3702470"/>
                  <a:pt x="773309" y="3709772"/>
                  <a:pt x="772346" y="3711585"/>
                </a:cubicBezTo>
                <a:cubicBezTo>
                  <a:pt x="777963" y="3704231"/>
                  <a:pt x="794251" y="3685052"/>
                  <a:pt x="762679" y="3745242"/>
                </a:cubicBezTo>
                <a:cubicBezTo>
                  <a:pt x="752897" y="3763892"/>
                  <a:pt x="704869" y="3822968"/>
                  <a:pt x="695778" y="3834523"/>
                </a:cubicBezTo>
                <a:cubicBezTo>
                  <a:pt x="663064" y="3928074"/>
                  <a:pt x="705096" y="3818461"/>
                  <a:pt x="659791" y="3903488"/>
                </a:cubicBezTo>
                <a:cubicBezTo>
                  <a:pt x="653495" y="3902777"/>
                  <a:pt x="647343" y="3901528"/>
                  <a:pt x="642256" y="3898295"/>
                </a:cubicBezTo>
                <a:cubicBezTo>
                  <a:pt x="626512" y="3888290"/>
                  <a:pt x="615496" y="3872786"/>
                  <a:pt x="602115" y="3860032"/>
                </a:cubicBezTo>
                <a:cubicBezTo>
                  <a:pt x="576067" y="3785541"/>
                  <a:pt x="609117" y="3853951"/>
                  <a:pt x="548594" y="3796260"/>
                </a:cubicBezTo>
                <a:cubicBezTo>
                  <a:pt x="435800" y="3688742"/>
                  <a:pt x="595513" y="3823468"/>
                  <a:pt x="508453" y="3719733"/>
                </a:cubicBezTo>
                <a:cubicBezTo>
                  <a:pt x="498408" y="3707763"/>
                  <a:pt x="481692" y="3702727"/>
                  <a:pt x="468312" y="3694224"/>
                </a:cubicBezTo>
                <a:cubicBezTo>
                  <a:pt x="463852" y="3681470"/>
                  <a:pt x="461781" y="3667714"/>
                  <a:pt x="454932" y="3655961"/>
                </a:cubicBezTo>
                <a:cubicBezTo>
                  <a:pt x="439312" y="3629161"/>
                  <a:pt x="411581" y="3608518"/>
                  <a:pt x="401410" y="3579434"/>
                </a:cubicBezTo>
                <a:lnTo>
                  <a:pt x="374650" y="3502908"/>
                </a:lnTo>
                <a:cubicBezTo>
                  <a:pt x="363069" y="3469792"/>
                  <a:pt x="350507" y="3431375"/>
                  <a:pt x="334509" y="3400872"/>
                </a:cubicBezTo>
                <a:cubicBezTo>
                  <a:pt x="327316" y="3387162"/>
                  <a:pt x="314279" y="3376617"/>
                  <a:pt x="307748" y="3362609"/>
                </a:cubicBezTo>
                <a:cubicBezTo>
                  <a:pt x="297006" y="3339571"/>
                  <a:pt x="273595" y="3266457"/>
                  <a:pt x="267607" y="3235065"/>
                </a:cubicBezTo>
                <a:cubicBezTo>
                  <a:pt x="261965" y="3205487"/>
                  <a:pt x="258394" y="3175583"/>
                  <a:pt x="254227" y="3145784"/>
                </a:cubicBezTo>
                <a:cubicBezTo>
                  <a:pt x="249474" y="3111808"/>
                  <a:pt x="247898" y="3077360"/>
                  <a:pt x="240846" y="3043748"/>
                </a:cubicBezTo>
                <a:cubicBezTo>
                  <a:pt x="234478" y="3013399"/>
                  <a:pt x="221522" y="2984596"/>
                  <a:pt x="214085" y="2954467"/>
                </a:cubicBezTo>
                <a:cubicBezTo>
                  <a:pt x="203668" y="2912263"/>
                  <a:pt x="201708" y="2868055"/>
                  <a:pt x="187325" y="2826923"/>
                </a:cubicBezTo>
                <a:cubicBezTo>
                  <a:pt x="182865" y="2814169"/>
                  <a:pt x="177365" y="2801702"/>
                  <a:pt x="173944" y="2788660"/>
                </a:cubicBezTo>
                <a:cubicBezTo>
                  <a:pt x="168428" y="2767629"/>
                  <a:pt x="170735" y="2744277"/>
                  <a:pt x="160564" y="2724888"/>
                </a:cubicBezTo>
                <a:cubicBezTo>
                  <a:pt x="152102" y="2708755"/>
                  <a:pt x="133803" y="2699379"/>
                  <a:pt x="120423" y="2686624"/>
                </a:cubicBezTo>
                <a:cubicBezTo>
                  <a:pt x="111503" y="2652613"/>
                  <a:pt x="105292" y="2617848"/>
                  <a:pt x="93662" y="2584589"/>
                </a:cubicBezTo>
                <a:cubicBezTo>
                  <a:pt x="89202" y="2571835"/>
                  <a:pt x="84156" y="2559253"/>
                  <a:pt x="80282" y="2546326"/>
                </a:cubicBezTo>
                <a:cubicBezTo>
                  <a:pt x="75231" y="2529471"/>
                  <a:pt x="72310" y="2512062"/>
                  <a:pt x="66902" y="2495308"/>
                </a:cubicBezTo>
                <a:cubicBezTo>
                  <a:pt x="54458" y="2456758"/>
                  <a:pt x="26761" y="2380518"/>
                  <a:pt x="26761" y="2380518"/>
                </a:cubicBezTo>
                <a:cubicBezTo>
                  <a:pt x="22301" y="2342255"/>
                  <a:pt x="18718" y="2303890"/>
                  <a:pt x="13380" y="2265728"/>
                </a:cubicBezTo>
                <a:cubicBezTo>
                  <a:pt x="9795" y="2240095"/>
                  <a:pt x="0" y="2215063"/>
                  <a:pt x="0" y="2189202"/>
                </a:cubicBezTo>
                <a:cubicBezTo>
                  <a:pt x="0" y="2074333"/>
                  <a:pt x="2471" y="1959228"/>
                  <a:pt x="13380" y="1844832"/>
                </a:cubicBezTo>
                <a:cubicBezTo>
                  <a:pt x="15934" y="1818054"/>
                  <a:pt x="32718" y="1794247"/>
                  <a:pt x="40141" y="1768306"/>
                </a:cubicBezTo>
                <a:cubicBezTo>
                  <a:pt x="46125" y="1747391"/>
                  <a:pt x="50305" y="1725994"/>
                  <a:pt x="53521" y="1704534"/>
                </a:cubicBezTo>
                <a:cubicBezTo>
                  <a:pt x="59233" y="1666422"/>
                  <a:pt x="61190" y="1627856"/>
                  <a:pt x="66902" y="1589744"/>
                </a:cubicBezTo>
                <a:cubicBezTo>
                  <a:pt x="70119" y="1568283"/>
                  <a:pt x="76735" y="1547384"/>
                  <a:pt x="80282" y="1525972"/>
                </a:cubicBezTo>
                <a:cubicBezTo>
                  <a:pt x="90120" y="1466582"/>
                  <a:pt x="91745" y="1405740"/>
                  <a:pt x="107043" y="1347410"/>
                </a:cubicBezTo>
                <a:cubicBezTo>
                  <a:pt x="115963" y="1313398"/>
                  <a:pt x="126097" y="1279655"/>
                  <a:pt x="133803" y="1245374"/>
                </a:cubicBezTo>
                <a:cubicBezTo>
                  <a:pt x="147362" y="1185058"/>
                  <a:pt x="149166" y="1141133"/>
                  <a:pt x="160564" y="1079567"/>
                </a:cubicBezTo>
                <a:cubicBezTo>
                  <a:pt x="168469" y="1036870"/>
                  <a:pt x="172941" y="993154"/>
                  <a:pt x="187325" y="952022"/>
                </a:cubicBezTo>
                <a:cubicBezTo>
                  <a:pt x="191785" y="939268"/>
                  <a:pt x="197646" y="926883"/>
                  <a:pt x="200705" y="913759"/>
                </a:cubicBezTo>
                <a:cubicBezTo>
                  <a:pt x="215506" y="850272"/>
                  <a:pt x="231197" y="786824"/>
                  <a:pt x="240846" y="722443"/>
                </a:cubicBezTo>
                <a:cubicBezTo>
                  <a:pt x="245306" y="692682"/>
                  <a:pt x="248041" y="662641"/>
                  <a:pt x="254227" y="633162"/>
                </a:cubicBezTo>
                <a:cubicBezTo>
                  <a:pt x="256992" y="619979"/>
                  <a:pt x="259409" y="605838"/>
                  <a:pt x="267607" y="594898"/>
                </a:cubicBezTo>
                <a:cubicBezTo>
                  <a:pt x="282271" y="575328"/>
                  <a:pt x="303288" y="560886"/>
                  <a:pt x="321128" y="543880"/>
                </a:cubicBezTo>
                <a:cubicBezTo>
                  <a:pt x="325588" y="531126"/>
                  <a:pt x="330634" y="518544"/>
                  <a:pt x="334509" y="505617"/>
                </a:cubicBezTo>
                <a:cubicBezTo>
                  <a:pt x="339560" y="488763"/>
                  <a:pt x="340645" y="470711"/>
                  <a:pt x="347889" y="454599"/>
                </a:cubicBezTo>
                <a:cubicBezTo>
                  <a:pt x="354223" y="440510"/>
                  <a:pt x="365729" y="429091"/>
                  <a:pt x="374650" y="416336"/>
                </a:cubicBezTo>
                <a:cubicBezTo>
                  <a:pt x="383851" y="381252"/>
                  <a:pt x="387474" y="364649"/>
                  <a:pt x="388654" y="358230"/>
                </a:cubicBezTo>
                <a:cubicBezTo>
                  <a:pt x="387018" y="369141"/>
                  <a:pt x="386201" y="399820"/>
                  <a:pt x="428171" y="339810"/>
                </a:cubicBezTo>
                <a:cubicBezTo>
                  <a:pt x="428866" y="338813"/>
                  <a:pt x="448089" y="257051"/>
                  <a:pt x="454932" y="250529"/>
                </a:cubicBezTo>
                <a:cubicBezTo>
                  <a:pt x="469035" y="237085"/>
                  <a:pt x="490613" y="233523"/>
                  <a:pt x="508453" y="225020"/>
                </a:cubicBezTo>
                <a:cubicBezTo>
                  <a:pt x="520235" y="191328"/>
                  <a:pt x="540848" y="121194"/>
                  <a:pt x="575355" y="110230"/>
                </a:cubicBezTo>
                <a:cubicBezTo>
                  <a:pt x="588735" y="105978"/>
                  <a:pt x="603166" y="104005"/>
                  <a:pt x="615496" y="97475"/>
                </a:cubicBezTo>
                <a:cubicBezTo>
                  <a:pt x="643611" y="82587"/>
                  <a:pt x="695778" y="46458"/>
                  <a:pt x="695778" y="46458"/>
                </a:cubicBezTo>
                <a:cubicBezTo>
                  <a:pt x="704698" y="33703"/>
                  <a:pt x="709981" y="17770"/>
                  <a:pt x="722538" y="8194"/>
                </a:cubicBezTo>
                <a:cubicBezTo>
                  <a:pt x="728957" y="3300"/>
                  <a:pt x="737245" y="1821"/>
                  <a:pt x="7454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Exponential random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(Fermi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gas)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355011" y="4248890"/>
            <a:ext cx="3951066" cy="1703871"/>
          </a:xfrm>
          <a:custGeom>
            <a:avLst/>
            <a:gdLst/>
            <a:ahLst/>
            <a:cxnLst/>
            <a:rect l="l" t="t" r="r" b="b"/>
            <a:pathLst>
              <a:path w="2812627" h="1272450">
                <a:moveTo>
                  <a:pt x="84788" y="687673"/>
                </a:moveTo>
                <a:lnTo>
                  <a:pt x="80124" y="694865"/>
                </a:lnTo>
                <a:cubicBezTo>
                  <a:pt x="80865" y="693402"/>
                  <a:pt x="85062" y="687154"/>
                  <a:pt x="84788" y="687673"/>
                </a:cubicBezTo>
                <a:close/>
                <a:moveTo>
                  <a:pt x="2187218" y="0"/>
                </a:moveTo>
                <a:cubicBezTo>
                  <a:pt x="2197758" y="14027"/>
                  <a:pt x="2204017" y="31374"/>
                  <a:pt x="2216368" y="43725"/>
                </a:cubicBezTo>
                <a:cubicBezTo>
                  <a:pt x="2267168" y="94525"/>
                  <a:pt x="2229068" y="5625"/>
                  <a:pt x="2254468" y="81825"/>
                </a:cubicBezTo>
                <a:cubicBezTo>
                  <a:pt x="2326292" y="105766"/>
                  <a:pt x="2237760" y="73471"/>
                  <a:pt x="2311618" y="110400"/>
                </a:cubicBezTo>
                <a:cubicBezTo>
                  <a:pt x="2320598" y="114890"/>
                  <a:pt x="2333093" y="112825"/>
                  <a:pt x="2340193" y="119925"/>
                </a:cubicBezTo>
                <a:cubicBezTo>
                  <a:pt x="2347293" y="127025"/>
                  <a:pt x="2342005" y="142072"/>
                  <a:pt x="2349718" y="148500"/>
                </a:cubicBezTo>
                <a:cubicBezTo>
                  <a:pt x="2433112" y="217995"/>
                  <a:pt x="2370940" y="114744"/>
                  <a:pt x="2416393" y="205650"/>
                </a:cubicBezTo>
                <a:cubicBezTo>
                  <a:pt x="2475594" y="245117"/>
                  <a:pt x="2414461" y="198472"/>
                  <a:pt x="2473543" y="272325"/>
                </a:cubicBezTo>
                <a:cubicBezTo>
                  <a:pt x="2535596" y="349891"/>
                  <a:pt x="2512708" y="286109"/>
                  <a:pt x="2530693" y="358050"/>
                </a:cubicBezTo>
                <a:cubicBezTo>
                  <a:pt x="2540218" y="364400"/>
                  <a:pt x="2551173" y="369005"/>
                  <a:pt x="2559268" y="377100"/>
                </a:cubicBezTo>
                <a:cubicBezTo>
                  <a:pt x="2596823" y="414655"/>
                  <a:pt x="2560015" y="398951"/>
                  <a:pt x="2597368" y="443775"/>
                </a:cubicBezTo>
                <a:cubicBezTo>
                  <a:pt x="2645239" y="501220"/>
                  <a:pt x="2612726" y="423175"/>
                  <a:pt x="2635468" y="491400"/>
                </a:cubicBezTo>
                <a:cubicBezTo>
                  <a:pt x="2644993" y="500925"/>
                  <a:pt x="2655277" y="509748"/>
                  <a:pt x="2664043" y="519975"/>
                </a:cubicBezTo>
                <a:cubicBezTo>
                  <a:pt x="2674374" y="532028"/>
                  <a:pt x="2683391" y="545157"/>
                  <a:pt x="2692618" y="558075"/>
                </a:cubicBezTo>
                <a:cubicBezTo>
                  <a:pt x="2699272" y="567390"/>
                  <a:pt x="2704339" y="577856"/>
                  <a:pt x="2711668" y="586650"/>
                </a:cubicBezTo>
                <a:cubicBezTo>
                  <a:pt x="2720292" y="596998"/>
                  <a:pt x="2732771" y="604017"/>
                  <a:pt x="2740243" y="615225"/>
                </a:cubicBezTo>
                <a:cubicBezTo>
                  <a:pt x="2771231" y="661706"/>
                  <a:pt x="2723855" y="627412"/>
                  <a:pt x="2768818" y="672375"/>
                </a:cubicBezTo>
                <a:cubicBezTo>
                  <a:pt x="2816273" y="719830"/>
                  <a:pt x="2801554" y="682654"/>
                  <a:pt x="2812627" y="717650"/>
                </a:cubicBezTo>
                <a:cubicBezTo>
                  <a:pt x="2799527" y="731128"/>
                  <a:pt x="2788981" y="731772"/>
                  <a:pt x="2768818" y="748575"/>
                </a:cubicBezTo>
                <a:cubicBezTo>
                  <a:pt x="2758470" y="757199"/>
                  <a:pt x="2751204" y="769320"/>
                  <a:pt x="2740243" y="777150"/>
                </a:cubicBezTo>
                <a:cubicBezTo>
                  <a:pt x="2728689" y="785403"/>
                  <a:pt x="2714471" y="789155"/>
                  <a:pt x="2702143" y="796200"/>
                </a:cubicBezTo>
                <a:cubicBezTo>
                  <a:pt x="2692204" y="801880"/>
                  <a:pt x="2683093" y="808900"/>
                  <a:pt x="2673568" y="815250"/>
                </a:cubicBezTo>
                <a:cubicBezTo>
                  <a:pt x="2667218" y="824775"/>
                  <a:pt x="2663457" y="836674"/>
                  <a:pt x="2654518" y="843825"/>
                </a:cubicBezTo>
                <a:cubicBezTo>
                  <a:pt x="2646678" y="850097"/>
                  <a:pt x="2634923" y="848860"/>
                  <a:pt x="2625943" y="853350"/>
                </a:cubicBezTo>
                <a:cubicBezTo>
                  <a:pt x="2615704" y="858470"/>
                  <a:pt x="2606162" y="865071"/>
                  <a:pt x="2597368" y="872400"/>
                </a:cubicBezTo>
                <a:cubicBezTo>
                  <a:pt x="2587020" y="881024"/>
                  <a:pt x="2579141" y="892351"/>
                  <a:pt x="2568793" y="900975"/>
                </a:cubicBezTo>
                <a:cubicBezTo>
                  <a:pt x="2544174" y="921491"/>
                  <a:pt x="2540282" y="920004"/>
                  <a:pt x="2511643" y="929550"/>
                </a:cubicBezTo>
                <a:cubicBezTo>
                  <a:pt x="2505293" y="939075"/>
                  <a:pt x="2501208" y="950587"/>
                  <a:pt x="2492593" y="958125"/>
                </a:cubicBezTo>
                <a:cubicBezTo>
                  <a:pt x="2475363" y="973202"/>
                  <a:pt x="2435443" y="996225"/>
                  <a:pt x="2435443" y="996225"/>
                </a:cubicBezTo>
                <a:cubicBezTo>
                  <a:pt x="2429093" y="1005750"/>
                  <a:pt x="2425187" y="1017471"/>
                  <a:pt x="2416393" y="1024800"/>
                </a:cubicBezTo>
                <a:cubicBezTo>
                  <a:pt x="2405485" y="1033890"/>
                  <a:pt x="2390621" y="1036805"/>
                  <a:pt x="2378293" y="1043850"/>
                </a:cubicBezTo>
                <a:cubicBezTo>
                  <a:pt x="2368354" y="1049530"/>
                  <a:pt x="2359033" y="1056246"/>
                  <a:pt x="2349718" y="1062900"/>
                </a:cubicBezTo>
                <a:cubicBezTo>
                  <a:pt x="2307407" y="1093122"/>
                  <a:pt x="2324261" y="1089223"/>
                  <a:pt x="2283043" y="1101000"/>
                </a:cubicBezTo>
                <a:cubicBezTo>
                  <a:pt x="2182276" y="1129790"/>
                  <a:pt x="2323606" y="1084304"/>
                  <a:pt x="2187793" y="1129575"/>
                </a:cubicBezTo>
                <a:cubicBezTo>
                  <a:pt x="2178268" y="1132750"/>
                  <a:pt x="2167572" y="1133531"/>
                  <a:pt x="2159218" y="1139100"/>
                </a:cubicBezTo>
                <a:cubicBezTo>
                  <a:pt x="2149693" y="1145450"/>
                  <a:pt x="2141362" y="1154130"/>
                  <a:pt x="2130643" y="1158150"/>
                </a:cubicBezTo>
                <a:cubicBezTo>
                  <a:pt x="2112685" y="1164884"/>
                  <a:pt x="2027375" y="1175361"/>
                  <a:pt x="2016343" y="1177200"/>
                </a:cubicBezTo>
                <a:cubicBezTo>
                  <a:pt x="2000374" y="1179862"/>
                  <a:pt x="1984745" y="1184435"/>
                  <a:pt x="1968718" y="1186725"/>
                </a:cubicBezTo>
                <a:cubicBezTo>
                  <a:pt x="1940256" y="1190791"/>
                  <a:pt x="1911492" y="1192450"/>
                  <a:pt x="1882993" y="1196250"/>
                </a:cubicBezTo>
                <a:cubicBezTo>
                  <a:pt x="1803289" y="1206877"/>
                  <a:pt x="1840144" y="1205432"/>
                  <a:pt x="1749643" y="1224825"/>
                </a:cubicBezTo>
                <a:cubicBezTo>
                  <a:pt x="1730759" y="1228872"/>
                  <a:pt x="1711581" y="1231413"/>
                  <a:pt x="1692493" y="1234350"/>
                </a:cubicBezTo>
                <a:cubicBezTo>
                  <a:pt x="1607493" y="1247427"/>
                  <a:pt x="1629307" y="1243006"/>
                  <a:pt x="1530568" y="1253400"/>
                </a:cubicBezTo>
                <a:cubicBezTo>
                  <a:pt x="1452340" y="1261635"/>
                  <a:pt x="1444046" y="1263025"/>
                  <a:pt x="1368643" y="1272450"/>
                </a:cubicBezTo>
                <a:cubicBezTo>
                  <a:pt x="1308318" y="1269275"/>
                  <a:pt x="1247828" y="1268394"/>
                  <a:pt x="1187668" y="1262925"/>
                </a:cubicBezTo>
                <a:cubicBezTo>
                  <a:pt x="1139749" y="1258569"/>
                  <a:pt x="1053640" y="1243762"/>
                  <a:pt x="997168" y="1234350"/>
                </a:cubicBezTo>
                <a:cubicBezTo>
                  <a:pt x="984468" y="1228000"/>
                  <a:pt x="972251" y="1220573"/>
                  <a:pt x="959068" y="1215300"/>
                </a:cubicBezTo>
                <a:cubicBezTo>
                  <a:pt x="910729" y="1195964"/>
                  <a:pt x="902122" y="1196291"/>
                  <a:pt x="854293" y="1186725"/>
                </a:cubicBezTo>
                <a:cubicBezTo>
                  <a:pt x="844768" y="1177200"/>
                  <a:pt x="837414" y="1164833"/>
                  <a:pt x="825718" y="1158150"/>
                </a:cubicBezTo>
                <a:cubicBezTo>
                  <a:pt x="817908" y="1153687"/>
                  <a:pt x="743571" y="1140076"/>
                  <a:pt x="739993" y="1139100"/>
                </a:cubicBezTo>
                <a:cubicBezTo>
                  <a:pt x="577077" y="1094668"/>
                  <a:pt x="753655" y="1143595"/>
                  <a:pt x="654268" y="1101000"/>
                </a:cubicBezTo>
                <a:cubicBezTo>
                  <a:pt x="642236" y="1095843"/>
                  <a:pt x="628947" y="1094315"/>
                  <a:pt x="616168" y="1091475"/>
                </a:cubicBezTo>
                <a:cubicBezTo>
                  <a:pt x="560065" y="1079008"/>
                  <a:pt x="558324" y="1080673"/>
                  <a:pt x="492343" y="1072425"/>
                </a:cubicBezTo>
                <a:cubicBezTo>
                  <a:pt x="457064" y="1060666"/>
                  <a:pt x="438945" y="1054945"/>
                  <a:pt x="430549" y="1052440"/>
                </a:cubicBezTo>
                <a:cubicBezTo>
                  <a:pt x="438760" y="1054497"/>
                  <a:pt x="447818" y="1054925"/>
                  <a:pt x="406618" y="1034325"/>
                </a:cubicBezTo>
                <a:cubicBezTo>
                  <a:pt x="397638" y="1029835"/>
                  <a:pt x="387271" y="1028755"/>
                  <a:pt x="378043" y="1024800"/>
                </a:cubicBezTo>
                <a:cubicBezTo>
                  <a:pt x="364992" y="1019207"/>
                  <a:pt x="352994" y="1011343"/>
                  <a:pt x="339943" y="1005750"/>
                </a:cubicBezTo>
                <a:cubicBezTo>
                  <a:pt x="330715" y="1001795"/>
                  <a:pt x="320596" y="1000180"/>
                  <a:pt x="311368" y="996225"/>
                </a:cubicBezTo>
                <a:cubicBezTo>
                  <a:pt x="298317" y="990632"/>
                  <a:pt x="286451" y="982448"/>
                  <a:pt x="273268" y="977175"/>
                </a:cubicBezTo>
                <a:cubicBezTo>
                  <a:pt x="254624" y="969717"/>
                  <a:pt x="235168" y="964475"/>
                  <a:pt x="216118" y="958125"/>
                </a:cubicBezTo>
                <a:cubicBezTo>
                  <a:pt x="206593" y="954950"/>
                  <a:pt x="197283" y="951035"/>
                  <a:pt x="187543" y="948600"/>
                </a:cubicBezTo>
                <a:cubicBezTo>
                  <a:pt x="178575" y="946358"/>
                  <a:pt x="132048" y="935761"/>
                  <a:pt x="120868" y="929550"/>
                </a:cubicBezTo>
                <a:cubicBezTo>
                  <a:pt x="100854" y="918431"/>
                  <a:pt x="82768" y="904150"/>
                  <a:pt x="63718" y="891450"/>
                </a:cubicBezTo>
                <a:lnTo>
                  <a:pt x="35143" y="872400"/>
                </a:lnTo>
                <a:cubicBezTo>
                  <a:pt x="28793" y="862875"/>
                  <a:pt x="25032" y="850976"/>
                  <a:pt x="16093" y="843825"/>
                </a:cubicBezTo>
                <a:cubicBezTo>
                  <a:pt x="11652" y="840272"/>
                  <a:pt x="5752" y="839475"/>
                  <a:pt x="0" y="838178"/>
                </a:cubicBezTo>
                <a:cubicBezTo>
                  <a:pt x="32251" y="774680"/>
                  <a:pt x="2330" y="856539"/>
                  <a:pt x="25618" y="786675"/>
                </a:cubicBezTo>
                <a:cubicBezTo>
                  <a:pt x="32090" y="778046"/>
                  <a:pt x="66279" y="733928"/>
                  <a:pt x="73243" y="720000"/>
                </a:cubicBezTo>
                <a:cubicBezTo>
                  <a:pt x="95718" y="675050"/>
                  <a:pt x="84123" y="689373"/>
                  <a:pt x="80124" y="694865"/>
                </a:cubicBezTo>
                <a:cubicBezTo>
                  <a:pt x="82499" y="691515"/>
                  <a:pt x="88685" y="682550"/>
                  <a:pt x="101818" y="662850"/>
                </a:cubicBezTo>
                <a:cubicBezTo>
                  <a:pt x="197169" y="639012"/>
                  <a:pt x="99339" y="674854"/>
                  <a:pt x="149443" y="624750"/>
                </a:cubicBezTo>
                <a:cubicBezTo>
                  <a:pt x="162534" y="611659"/>
                  <a:pt x="183135" y="608366"/>
                  <a:pt x="197068" y="596175"/>
                </a:cubicBezTo>
                <a:cubicBezTo>
                  <a:pt x="209015" y="585721"/>
                  <a:pt x="216118" y="570775"/>
                  <a:pt x="225643" y="558075"/>
                </a:cubicBezTo>
                <a:cubicBezTo>
                  <a:pt x="241943" y="552642"/>
                  <a:pt x="272242" y="545327"/>
                  <a:pt x="282793" y="529500"/>
                </a:cubicBezTo>
                <a:cubicBezTo>
                  <a:pt x="290055" y="518608"/>
                  <a:pt x="284709" y="502052"/>
                  <a:pt x="292318" y="491400"/>
                </a:cubicBezTo>
                <a:cubicBezTo>
                  <a:pt x="301545" y="478482"/>
                  <a:pt x="320087" y="474878"/>
                  <a:pt x="330418" y="462825"/>
                </a:cubicBezTo>
                <a:cubicBezTo>
                  <a:pt x="339659" y="452044"/>
                  <a:pt x="343118" y="437425"/>
                  <a:pt x="349468" y="424725"/>
                </a:cubicBezTo>
                <a:cubicBezTo>
                  <a:pt x="358993" y="418375"/>
                  <a:pt x="369948" y="413770"/>
                  <a:pt x="378043" y="405675"/>
                </a:cubicBezTo>
                <a:cubicBezTo>
                  <a:pt x="386138" y="397580"/>
                  <a:pt x="389764" y="385894"/>
                  <a:pt x="397093" y="377100"/>
                </a:cubicBezTo>
                <a:cubicBezTo>
                  <a:pt x="405717" y="366752"/>
                  <a:pt x="416143" y="358050"/>
                  <a:pt x="425668" y="348525"/>
                </a:cubicBezTo>
                <a:cubicBezTo>
                  <a:pt x="435193" y="345350"/>
                  <a:pt x="445889" y="344569"/>
                  <a:pt x="454243" y="339000"/>
                </a:cubicBezTo>
                <a:cubicBezTo>
                  <a:pt x="465451" y="331528"/>
                  <a:pt x="473293" y="319950"/>
                  <a:pt x="482818" y="310425"/>
                </a:cubicBezTo>
                <a:cubicBezTo>
                  <a:pt x="505269" y="287974"/>
                  <a:pt x="533341" y="271949"/>
                  <a:pt x="559018" y="253275"/>
                </a:cubicBezTo>
                <a:cubicBezTo>
                  <a:pt x="568276" y="246542"/>
                  <a:pt x="577654" y="239905"/>
                  <a:pt x="587593" y="234225"/>
                </a:cubicBezTo>
                <a:cubicBezTo>
                  <a:pt x="599921" y="227180"/>
                  <a:pt x="614912" y="224416"/>
                  <a:pt x="625693" y="215175"/>
                </a:cubicBezTo>
                <a:cubicBezTo>
                  <a:pt x="637746" y="204844"/>
                  <a:pt x="643043" y="188300"/>
                  <a:pt x="654268" y="177075"/>
                </a:cubicBezTo>
                <a:cubicBezTo>
                  <a:pt x="662363" y="168980"/>
                  <a:pt x="674748" y="166120"/>
                  <a:pt x="682843" y="158025"/>
                </a:cubicBezTo>
                <a:cubicBezTo>
                  <a:pt x="696306" y="144562"/>
                  <a:pt x="713472" y="106291"/>
                  <a:pt x="720943" y="91350"/>
                </a:cubicBezTo>
                <a:cubicBezTo>
                  <a:pt x="737298" y="79084"/>
                  <a:pt x="768119" y="54867"/>
                  <a:pt x="787618" y="43725"/>
                </a:cubicBezTo>
                <a:cubicBezTo>
                  <a:pt x="798614" y="37442"/>
                  <a:pt x="812317" y="35199"/>
                  <a:pt x="821764" y="26989"/>
                </a:cubicBezTo>
                <a:cubicBezTo>
                  <a:pt x="826152" y="39394"/>
                  <a:pt x="830657" y="50976"/>
                  <a:pt x="833482" y="54931"/>
                </a:cubicBezTo>
                <a:cubicBezTo>
                  <a:pt x="838850" y="62446"/>
                  <a:pt x="850004" y="63769"/>
                  <a:pt x="856534" y="70299"/>
                </a:cubicBezTo>
                <a:cubicBezTo>
                  <a:pt x="865590" y="79355"/>
                  <a:pt x="870014" y="92527"/>
                  <a:pt x="879586" y="101035"/>
                </a:cubicBezTo>
                <a:cubicBezTo>
                  <a:pt x="893391" y="113306"/>
                  <a:pt x="912629" y="118711"/>
                  <a:pt x="925690" y="131771"/>
                </a:cubicBezTo>
                <a:cubicBezTo>
                  <a:pt x="933374" y="139455"/>
                  <a:pt x="939528" y="149064"/>
                  <a:pt x="948743" y="154823"/>
                </a:cubicBezTo>
                <a:cubicBezTo>
                  <a:pt x="960440" y="162133"/>
                  <a:pt x="974826" y="164022"/>
                  <a:pt x="987163" y="170191"/>
                </a:cubicBezTo>
                <a:cubicBezTo>
                  <a:pt x="1010955" y="182087"/>
                  <a:pt x="1016579" y="194684"/>
                  <a:pt x="1040951" y="208612"/>
                </a:cubicBezTo>
                <a:cubicBezTo>
                  <a:pt x="1047983" y="212631"/>
                  <a:pt x="1056215" y="214071"/>
                  <a:pt x="1064003" y="216296"/>
                </a:cubicBezTo>
                <a:cubicBezTo>
                  <a:pt x="1075492" y="219579"/>
                  <a:pt x="1105509" y="225523"/>
                  <a:pt x="1117791" y="231664"/>
                </a:cubicBezTo>
                <a:cubicBezTo>
                  <a:pt x="1183950" y="264743"/>
                  <a:pt x="1127102" y="248894"/>
                  <a:pt x="1194632" y="262400"/>
                </a:cubicBezTo>
                <a:cubicBezTo>
                  <a:pt x="1202316" y="267523"/>
                  <a:pt x="1209196" y="274130"/>
                  <a:pt x="1217684" y="277768"/>
                </a:cubicBezTo>
                <a:cubicBezTo>
                  <a:pt x="1227391" y="281928"/>
                  <a:pt x="1238130" y="283077"/>
                  <a:pt x="1248420" y="285452"/>
                </a:cubicBezTo>
                <a:cubicBezTo>
                  <a:pt x="1271430" y="290762"/>
                  <a:pt x="1294420" y="296189"/>
                  <a:pt x="1317576" y="300820"/>
                </a:cubicBezTo>
                <a:cubicBezTo>
                  <a:pt x="1332853" y="303875"/>
                  <a:pt x="1348351" y="305717"/>
                  <a:pt x="1363680" y="308504"/>
                </a:cubicBezTo>
                <a:cubicBezTo>
                  <a:pt x="1428405" y="320272"/>
                  <a:pt x="1406798" y="316962"/>
                  <a:pt x="1396375" y="315281"/>
                </a:cubicBezTo>
                <a:cubicBezTo>
                  <a:pt x="1402924" y="316351"/>
                  <a:pt x="1418036" y="318844"/>
                  <a:pt x="1448205" y="323872"/>
                </a:cubicBezTo>
                <a:cubicBezTo>
                  <a:pt x="1522484" y="321311"/>
                  <a:pt x="1596864" y="320824"/>
                  <a:pt x="1671042" y="316188"/>
                </a:cubicBezTo>
                <a:cubicBezTo>
                  <a:pt x="1696313" y="314609"/>
                  <a:pt x="1694814" y="302707"/>
                  <a:pt x="1717146" y="293136"/>
                </a:cubicBezTo>
                <a:cubicBezTo>
                  <a:pt x="1726853" y="288976"/>
                  <a:pt x="1737728" y="288353"/>
                  <a:pt x="1747882" y="285452"/>
                </a:cubicBezTo>
                <a:cubicBezTo>
                  <a:pt x="1786090" y="274536"/>
                  <a:pt x="1776091" y="276551"/>
                  <a:pt x="1767922" y="278456"/>
                </a:cubicBezTo>
                <a:cubicBezTo>
                  <a:pt x="1773569" y="277081"/>
                  <a:pt x="1783957" y="274513"/>
                  <a:pt x="1801670" y="270084"/>
                </a:cubicBezTo>
                <a:cubicBezTo>
                  <a:pt x="1855077" y="234479"/>
                  <a:pt x="1787951" y="276943"/>
                  <a:pt x="1863143" y="239348"/>
                </a:cubicBezTo>
                <a:cubicBezTo>
                  <a:pt x="1871403" y="235218"/>
                  <a:pt x="1877756" y="227731"/>
                  <a:pt x="1886195" y="223980"/>
                </a:cubicBezTo>
                <a:cubicBezTo>
                  <a:pt x="1900998" y="217401"/>
                  <a:pt x="1916931" y="213735"/>
                  <a:pt x="1932299" y="208612"/>
                </a:cubicBezTo>
                <a:lnTo>
                  <a:pt x="1955351" y="200928"/>
                </a:lnTo>
                <a:cubicBezTo>
                  <a:pt x="1997614" y="158663"/>
                  <a:pt x="1935371" y="215637"/>
                  <a:pt x="2001455" y="177875"/>
                </a:cubicBezTo>
                <a:cubicBezTo>
                  <a:pt x="2010890" y="172484"/>
                  <a:pt x="2015292" y="160582"/>
                  <a:pt x="2024507" y="154823"/>
                </a:cubicBezTo>
                <a:cubicBezTo>
                  <a:pt x="2036204" y="147513"/>
                  <a:pt x="2050120" y="144578"/>
                  <a:pt x="2062927" y="139455"/>
                </a:cubicBezTo>
                <a:cubicBezTo>
                  <a:pt x="2077683" y="119781"/>
                  <a:pt x="2085091" y="109283"/>
                  <a:pt x="2088334" y="104359"/>
                </a:cubicBezTo>
                <a:cubicBezTo>
                  <a:pt x="2083456" y="112514"/>
                  <a:pt x="2076113" y="130037"/>
                  <a:pt x="2116716" y="101035"/>
                </a:cubicBezTo>
                <a:cubicBezTo>
                  <a:pt x="2127137" y="93591"/>
                  <a:pt x="2131434" y="80023"/>
                  <a:pt x="2139768" y="70299"/>
                </a:cubicBezTo>
                <a:cubicBezTo>
                  <a:pt x="2146840" y="62048"/>
                  <a:pt x="2155136" y="54931"/>
                  <a:pt x="2162820" y="47247"/>
                </a:cubicBezTo>
                <a:cubicBezTo>
                  <a:pt x="2165381" y="37002"/>
                  <a:pt x="2165264" y="25680"/>
                  <a:pt x="2170504" y="1651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Quantum gravity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(causal sets)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3144439" y="2201820"/>
            <a:ext cx="2669788" cy="2480750"/>
          </a:xfrm>
          <a:custGeom>
            <a:avLst/>
            <a:gdLst>
              <a:gd name="connsiteX0" fmla="*/ 940026 w 1900530"/>
              <a:gd name="connsiteY0" fmla="*/ 8455 h 1852623"/>
              <a:gd name="connsiteX1" fmla="*/ 940026 w 1900530"/>
              <a:gd name="connsiteY1" fmla="*/ 8455 h 1852623"/>
              <a:gd name="connsiteX2" fmla="*/ 794029 w 1900530"/>
              <a:gd name="connsiteY2" fmla="*/ 23823 h 1852623"/>
              <a:gd name="connsiteX3" fmla="*/ 678769 w 1900530"/>
              <a:gd name="connsiteY3" fmla="*/ 46875 h 1852623"/>
              <a:gd name="connsiteX4" fmla="*/ 648033 w 1900530"/>
              <a:gd name="connsiteY4" fmla="*/ 69927 h 1852623"/>
              <a:gd name="connsiteX5" fmla="*/ 586560 w 1900530"/>
              <a:gd name="connsiteY5" fmla="*/ 85295 h 1852623"/>
              <a:gd name="connsiteX6" fmla="*/ 555824 w 1900530"/>
              <a:gd name="connsiteY6" fmla="*/ 100663 h 1852623"/>
              <a:gd name="connsiteX7" fmla="*/ 517404 w 1900530"/>
              <a:gd name="connsiteY7" fmla="*/ 116031 h 1852623"/>
              <a:gd name="connsiteX8" fmla="*/ 448248 w 1900530"/>
              <a:gd name="connsiteY8" fmla="*/ 146768 h 1852623"/>
              <a:gd name="connsiteX9" fmla="*/ 394460 w 1900530"/>
              <a:gd name="connsiteY9" fmla="*/ 185188 h 1852623"/>
              <a:gd name="connsiteX10" fmla="*/ 340671 w 1900530"/>
              <a:gd name="connsiteY10" fmla="*/ 231292 h 1852623"/>
              <a:gd name="connsiteX11" fmla="*/ 309935 w 1900530"/>
              <a:gd name="connsiteY11" fmla="*/ 254344 h 1852623"/>
              <a:gd name="connsiteX12" fmla="*/ 271515 w 1900530"/>
              <a:gd name="connsiteY12" fmla="*/ 292764 h 1852623"/>
              <a:gd name="connsiteX13" fmla="*/ 163939 w 1900530"/>
              <a:gd name="connsiteY13" fmla="*/ 377289 h 1852623"/>
              <a:gd name="connsiteX14" fmla="*/ 133202 w 1900530"/>
              <a:gd name="connsiteY14" fmla="*/ 392657 h 1852623"/>
              <a:gd name="connsiteX15" fmla="*/ 117834 w 1900530"/>
              <a:gd name="connsiteY15" fmla="*/ 423393 h 1852623"/>
              <a:gd name="connsiteX16" fmla="*/ 87098 w 1900530"/>
              <a:gd name="connsiteY16" fmla="*/ 507917 h 1852623"/>
              <a:gd name="connsiteX17" fmla="*/ 71730 w 1900530"/>
              <a:gd name="connsiteY17" fmla="*/ 530969 h 1852623"/>
              <a:gd name="connsiteX18" fmla="*/ 64046 w 1900530"/>
              <a:gd name="connsiteY18" fmla="*/ 569389 h 1852623"/>
              <a:gd name="connsiteX19" fmla="*/ 56362 w 1900530"/>
              <a:gd name="connsiteY19" fmla="*/ 615494 h 1852623"/>
              <a:gd name="connsiteX20" fmla="*/ 40994 w 1900530"/>
              <a:gd name="connsiteY20" fmla="*/ 653914 h 1852623"/>
              <a:gd name="connsiteX21" fmla="*/ 33310 w 1900530"/>
              <a:gd name="connsiteY21" fmla="*/ 684650 h 1852623"/>
              <a:gd name="connsiteX22" fmla="*/ 25626 w 1900530"/>
              <a:gd name="connsiteY22" fmla="*/ 723070 h 1852623"/>
              <a:gd name="connsiteX23" fmla="*/ 10258 w 1900530"/>
              <a:gd name="connsiteY23" fmla="*/ 753806 h 1852623"/>
              <a:gd name="connsiteX24" fmla="*/ 17942 w 1900530"/>
              <a:gd name="connsiteY24" fmla="*/ 1084220 h 1852623"/>
              <a:gd name="connsiteX25" fmla="*/ 25626 w 1900530"/>
              <a:gd name="connsiteY25" fmla="*/ 1107272 h 1852623"/>
              <a:gd name="connsiteX26" fmla="*/ 48678 w 1900530"/>
              <a:gd name="connsiteY26" fmla="*/ 1161060 h 1852623"/>
              <a:gd name="connsiteX27" fmla="*/ 64046 w 1900530"/>
              <a:gd name="connsiteY27" fmla="*/ 1214848 h 1852623"/>
              <a:gd name="connsiteX28" fmla="*/ 71730 w 1900530"/>
              <a:gd name="connsiteY28" fmla="*/ 1245584 h 1852623"/>
              <a:gd name="connsiteX29" fmla="*/ 117834 w 1900530"/>
              <a:gd name="connsiteY29" fmla="*/ 1322425 h 1852623"/>
              <a:gd name="connsiteX30" fmla="*/ 133202 w 1900530"/>
              <a:gd name="connsiteY30" fmla="*/ 1376213 h 1852623"/>
              <a:gd name="connsiteX31" fmla="*/ 156255 w 1900530"/>
              <a:gd name="connsiteY31" fmla="*/ 1406949 h 1852623"/>
              <a:gd name="connsiteX32" fmla="*/ 194675 w 1900530"/>
              <a:gd name="connsiteY32" fmla="*/ 1453053 h 1852623"/>
              <a:gd name="connsiteX33" fmla="*/ 248463 w 1900530"/>
              <a:gd name="connsiteY33" fmla="*/ 1522210 h 1852623"/>
              <a:gd name="connsiteX34" fmla="*/ 271515 w 1900530"/>
              <a:gd name="connsiteY34" fmla="*/ 1583682 h 1852623"/>
              <a:gd name="connsiteX35" fmla="*/ 294567 w 1900530"/>
              <a:gd name="connsiteY35" fmla="*/ 1599050 h 1852623"/>
              <a:gd name="connsiteX36" fmla="*/ 317619 w 1900530"/>
              <a:gd name="connsiteY36" fmla="*/ 1629786 h 1852623"/>
              <a:gd name="connsiteX37" fmla="*/ 363723 w 1900530"/>
              <a:gd name="connsiteY37" fmla="*/ 1660522 h 1852623"/>
              <a:gd name="connsiteX38" fmla="*/ 386776 w 1900530"/>
              <a:gd name="connsiteY38" fmla="*/ 1683574 h 1852623"/>
              <a:gd name="connsiteX39" fmla="*/ 425196 w 1900530"/>
              <a:gd name="connsiteY39" fmla="*/ 1698942 h 1852623"/>
              <a:gd name="connsiteX40" fmla="*/ 478984 w 1900530"/>
              <a:gd name="connsiteY40" fmla="*/ 1737363 h 1852623"/>
              <a:gd name="connsiteX41" fmla="*/ 502036 w 1900530"/>
              <a:gd name="connsiteY41" fmla="*/ 1745047 h 1852623"/>
              <a:gd name="connsiteX42" fmla="*/ 555824 w 1900530"/>
              <a:gd name="connsiteY42" fmla="*/ 1760415 h 1852623"/>
              <a:gd name="connsiteX43" fmla="*/ 632665 w 1900530"/>
              <a:gd name="connsiteY43" fmla="*/ 1791151 h 1852623"/>
              <a:gd name="connsiteX44" fmla="*/ 655717 w 1900530"/>
              <a:gd name="connsiteY44" fmla="*/ 1806519 h 1852623"/>
              <a:gd name="connsiteX45" fmla="*/ 686453 w 1900530"/>
              <a:gd name="connsiteY45" fmla="*/ 1814203 h 1852623"/>
              <a:gd name="connsiteX46" fmla="*/ 755609 w 1900530"/>
              <a:gd name="connsiteY46" fmla="*/ 1829571 h 1852623"/>
              <a:gd name="connsiteX47" fmla="*/ 801713 w 1900530"/>
              <a:gd name="connsiteY47" fmla="*/ 1837255 h 1852623"/>
              <a:gd name="connsiteX48" fmla="*/ 886238 w 1900530"/>
              <a:gd name="connsiteY48" fmla="*/ 1852623 h 1852623"/>
              <a:gd name="connsiteX49" fmla="*/ 1109075 w 1900530"/>
              <a:gd name="connsiteY49" fmla="*/ 1844939 h 1852623"/>
              <a:gd name="connsiteX50" fmla="*/ 1155179 w 1900530"/>
              <a:gd name="connsiteY50" fmla="*/ 1821887 h 1852623"/>
              <a:gd name="connsiteX51" fmla="*/ 1185915 w 1900530"/>
              <a:gd name="connsiteY51" fmla="*/ 1814203 h 1852623"/>
              <a:gd name="connsiteX52" fmla="*/ 1239703 w 1900530"/>
              <a:gd name="connsiteY52" fmla="*/ 1798835 h 1852623"/>
              <a:gd name="connsiteX53" fmla="*/ 1301176 w 1900530"/>
              <a:gd name="connsiteY53" fmla="*/ 1768099 h 1852623"/>
              <a:gd name="connsiteX54" fmla="*/ 1324228 w 1900530"/>
              <a:gd name="connsiteY54" fmla="*/ 1752731 h 1852623"/>
              <a:gd name="connsiteX55" fmla="*/ 1370332 w 1900530"/>
              <a:gd name="connsiteY55" fmla="*/ 1737363 h 1852623"/>
              <a:gd name="connsiteX56" fmla="*/ 1393384 w 1900530"/>
              <a:gd name="connsiteY56" fmla="*/ 1729679 h 1852623"/>
              <a:gd name="connsiteX57" fmla="*/ 1439488 w 1900530"/>
              <a:gd name="connsiteY57" fmla="*/ 1706626 h 1852623"/>
              <a:gd name="connsiteX58" fmla="*/ 1462540 w 1900530"/>
              <a:gd name="connsiteY58" fmla="*/ 1683574 h 1852623"/>
              <a:gd name="connsiteX59" fmla="*/ 1500960 w 1900530"/>
              <a:gd name="connsiteY59" fmla="*/ 1668206 h 1852623"/>
              <a:gd name="connsiteX60" fmla="*/ 1554749 w 1900530"/>
              <a:gd name="connsiteY60" fmla="*/ 1629786 h 1852623"/>
              <a:gd name="connsiteX61" fmla="*/ 1577801 w 1900530"/>
              <a:gd name="connsiteY61" fmla="*/ 1599050 h 1852623"/>
              <a:gd name="connsiteX62" fmla="*/ 1600853 w 1900530"/>
              <a:gd name="connsiteY62" fmla="*/ 1575998 h 1852623"/>
              <a:gd name="connsiteX63" fmla="*/ 1608537 w 1900530"/>
              <a:gd name="connsiteY63" fmla="*/ 1545262 h 1852623"/>
              <a:gd name="connsiteX64" fmla="*/ 1662325 w 1900530"/>
              <a:gd name="connsiteY64" fmla="*/ 1506842 h 1852623"/>
              <a:gd name="connsiteX65" fmla="*/ 1731481 w 1900530"/>
              <a:gd name="connsiteY65" fmla="*/ 1406949 h 1852623"/>
              <a:gd name="connsiteX66" fmla="*/ 1739165 w 1900530"/>
              <a:gd name="connsiteY66" fmla="*/ 1360845 h 1852623"/>
              <a:gd name="connsiteX67" fmla="*/ 1754534 w 1900530"/>
              <a:gd name="connsiteY67" fmla="*/ 1345477 h 1852623"/>
              <a:gd name="connsiteX68" fmla="*/ 1777586 w 1900530"/>
              <a:gd name="connsiteY68" fmla="*/ 1314741 h 1852623"/>
              <a:gd name="connsiteX69" fmla="*/ 1792954 w 1900530"/>
              <a:gd name="connsiteY69" fmla="*/ 1291689 h 1852623"/>
              <a:gd name="connsiteX70" fmla="*/ 1816006 w 1900530"/>
              <a:gd name="connsiteY70" fmla="*/ 1268637 h 1852623"/>
              <a:gd name="connsiteX71" fmla="*/ 1839058 w 1900530"/>
              <a:gd name="connsiteY71" fmla="*/ 1222532 h 1852623"/>
              <a:gd name="connsiteX72" fmla="*/ 1846742 w 1900530"/>
              <a:gd name="connsiteY72" fmla="*/ 1199480 h 1852623"/>
              <a:gd name="connsiteX73" fmla="*/ 1862110 w 1900530"/>
              <a:gd name="connsiteY73" fmla="*/ 1176428 h 1852623"/>
              <a:gd name="connsiteX74" fmla="*/ 1877478 w 1900530"/>
              <a:gd name="connsiteY74" fmla="*/ 1122640 h 1852623"/>
              <a:gd name="connsiteX75" fmla="*/ 1885162 w 1900530"/>
              <a:gd name="connsiteY75" fmla="*/ 1099588 h 1852623"/>
              <a:gd name="connsiteX76" fmla="*/ 1900530 w 1900530"/>
              <a:gd name="connsiteY76" fmla="*/ 1022747 h 1852623"/>
              <a:gd name="connsiteX77" fmla="*/ 1892846 w 1900530"/>
              <a:gd name="connsiteY77" fmla="*/ 776858 h 1852623"/>
              <a:gd name="connsiteX78" fmla="*/ 1854426 w 1900530"/>
              <a:gd name="connsiteY78" fmla="*/ 684650 h 1852623"/>
              <a:gd name="connsiteX79" fmla="*/ 1839058 w 1900530"/>
              <a:gd name="connsiteY79" fmla="*/ 646230 h 1852623"/>
              <a:gd name="connsiteX80" fmla="*/ 1831374 w 1900530"/>
              <a:gd name="connsiteY80" fmla="*/ 623178 h 1852623"/>
              <a:gd name="connsiteX81" fmla="*/ 1823690 w 1900530"/>
              <a:gd name="connsiteY81" fmla="*/ 584758 h 1852623"/>
              <a:gd name="connsiteX82" fmla="*/ 1800638 w 1900530"/>
              <a:gd name="connsiteY82" fmla="*/ 554021 h 1852623"/>
              <a:gd name="connsiteX83" fmla="*/ 1785270 w 1900530"/>
              <a:gd name="connsiteY83" fmla="*/ 500233 h 1852623"/>
              <a:gd name="connsiteX84" fmla="*/ 1746850 w 1900530"/>
              <a:gd name="connsiteY84" fmla="*/ 446445 h 1852623"/>
              <a:gd name="connsiteX85" fmla="*/ 1731481 w 1900530"/>
              <a:gd name="connsiteY85" fmla="*/ 408025 h 1852623"/>
              <a:gd name="connsiteX86" fmla="*/ 1700745 w 1900530"/>
              <a:gd name="connsiteY86" fmla="*/ 354237 h 1852623"/>
              <a:gd name="connsiteX87" fmla="*/ 1693061 w 1900530"/>
              <a:gd name="connsiteY87" fmla="*/ 331184 h 1852623"/>
              <a:gd name="connsiteX88" fmla="*/ 1670009 w 1900530"/>
              <a:gd name="connsiteY88" fmla="*/ 315816 h 1852623"/>
              <a:gd name="connsiteX89" fmla="*/ 1631589 w 1900530"/>
              <a:gd name="connsiteY89" fmla="*/ 269712 h 1852623"/>
              <a:gd name="connsiteX90" fmla="*/ 1616221 w 1900530"/>
              <a:gd name="connsiteY90" fmla="*/ 246660 h 1852623"/>
              <a:gd name="connsiteX91" fmla="*/ 1608537 w 1900530"/>
              <a:gd name="connsiteY91" fmla="*/ 223608 h 1852623"/>
              <a:gd name="connsiteX92" fmla="*/ 1577801 w 1900530"/>
              <a:gd name="connsiteY92" fmla="*/ 200556 h 1852623"/>
              <a:gd name="connsiteX93" fmla="*/ 1531697 w 1900530"/>
              <a:gd name="connsiteY93" fmla="*/ 154452 h 1852623"/>
              <a:gd name="connsiteX94" fmla="*/ 1524013 w 1900530"/>
              <a:gd name="connsiteY94" fmla="*/ 131400 h 1852623"/>
              <a:gd name="connsiteX95" fmla="*/ 1477908 w 1900530"/>
              <a:gd name="connsiteY95" fmla="*/ 100663 h 1852623"/>
              <a:gd name="connsiteX96" fmla="*/ 1462540 w 1900530"/>
              <a:gd name="connsiteY96" fmla="*/ 77611 h 1852623"/>
              <a:gd name="connsiteX97" fmla="*/ 1439488 w 1900530"/>
              <a:gd name="connsiteY97" fmla="*/ 69927 h 1852623"/>
              <a:gd name="connsiteX98" fmla="*/ 1378016 w 1900530"/>
              <a:gd name="connsiteY98" fmla="*/ 54559 h 1852623"/>
              <a:gd name="connsiteX99" fmla="*/ 1354964 w 1900530"/>
              <a:gd name="connsiteY99" fmla="*/ 46875 h 1852623"/>
              <a:gd name="connsiteX100" fmla="*/ 1216651 w 1900530"/>
              <a:gd name="connsiteY100" fmla="*/ 39191 h 1852623"/>
              <a:gd name="connsiteX101" fmla="*/ 1147495 w 1900530"/>
              <a:gd name="connsiteY101" fmla="*/ 23823 h 1852623"/>
              <a:gd name="connsiteX102" fmla="*/ 1124443 w 1900530"/>
              <a:gd name="connsiteY102" fmla="*/ 16139 h 1852623"/>
              <a:gd name="connsiteX103" fmla="*/ 1039918 w 1900530"/>
              <a:gd name="connsiteY103" fmla="*/ 8455 h 1852623"/>
              <a:gd name="connsiteX104" fmla="*/ 940026 w 1900530"/>
              <a:gd name="connsiteY104" fmla="*/ 8455 h 185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00530" h="1852623">
                <a:moveTo>
                  <a:pt x="940026" y="8455"/>
                </a:moveTo>
                <a:lnTo>
                  <a:pt x="940026" y="8455"/>
                </a:lnTo>
                <a:cubicBezTo>
                  <a:pt x="895199" y="11903"/>
                  <a:pt x="840138" y="13183"/>
                  <a:pt x="794029" y="23823"/>
                </a:cubicBezTo>
                <a:cubicBezTo>
                  <a:pt x="682127" y="49646"/>
                  <a:pt x="801113" y="31582"/>
                  <a:pt x="678769" y="46875"/>
                </a:cubicBezTo>
                <a:cubicBezTo>
                  <a:pt x="668524" y="54559"/>
                  <a:pt x="659152" y="63573"/>
                  <a:pt x="648033" y="69927"/>
                </a:cubicBezTo>
                <a:cubicBezTo>
                  <a:pt x="635310" y="77197"/>
                  <a:pt x="596289" y="83349"/>
                  <a:pt x="586560" y="85295"/>
                </a:cubicBezTo>
                <a:cubicBezTo>
                  <a:pt x="576315" y="90418"/>
                  <a:pt x="566291" y="96011"/>
                  <a:pt x="555824" y="100663"/>
                </a:cubicBezTo>
                <a:cubicBezTo>
                  <a:pt x="543220" y="106265"/>
                  <a:pt x="529741" y="109862"/>
                  <a:pt x="517404" y="116031"/>
                </a:cubicBezTo>
                <a:cubicBezTo>
                  <a:pt x="450937" y="149266"/>
                  <a:pt x="506902" y="132104"/>
                  <a:pt x="448248" y="146768"/>
                </a:cubicBezTo>
                <a:cubicBezTo>
                  <a:pt x="404305" y="190711"/>
                  <a:pt x="448399" y="151476"/>
                  <a:pt x="394460" y="185188"/>
                </a:cubicBezTo>
                <a:cubicBezTo>
                  <a:pt x="352973" y="211117"/>
                  <a:pt x="374524" y="202275"/>
                  <a:pt x="340671" y="231292"/>
                </a:cubicBezTo>
                <a:cubicBezTo>
                  <a:pt x="330947" y="239626"/>
                  <a:pt x="319507" y="245836"/>
                  <a:pt x="309935" y="254344"/>
                </a:cubicBezTo>
                <a:cubicBezTo>
                  <a:pt x="296398" y="266377"/>
                  <a:pt x="285145" y="280838"/>
                  <a:pt x="271515" y="292764"/>
                </a:cubicBezTo>
                <a:cubicBezTo>
                  <a:pt x="262969" y="300242"/>
                  <a:pt x="196193" y="358858"/>
                  <a:pt x="163939" y="377289"/>
                </a:cubicBezTo>
                <a:cubicBezTo>
                  <a:pt x="153993" y="382972"/>
                  <a:pt x="143448" y="387534"/>
                  <a:pt x="133202" y="392657"/>
                </a:cubicBezTo>
                <a:cubicBezTo>
                  <a:pt x="128079" y="402902"/>
                  <a:pt x="122088" y="412758"/>
                  <a:pt x="117834" y="423393"/>
                </a:cubicBezTo>
                <a:cubicBezTo>
                  <a:pt x="103489" y="459256"/>
                  <a:pt x="103897" y="474318"/>
                  <a:pt x="87098" y="507917"/>
                </a:cubicBezTo>
                <a:cubicBezTo>
                  <a:pt x="82968" y="516177"/>
                  <a:pt x="76853" y="523285"/>
                  <a:pt x="71730" y="530969"/>
                </a:cubicBezTo>
                <a:cubicBezTo>
                  <a:pt x="69169" y="543776"/>
                  <a:pt x="66382" y="556539"/>
                  <a:pt x="64046" y="569389"/>
                </a:cubicBezTo>
                <a:cubicBezTo>
                  <a:pt x="61259" y="584718"/>
                  <a:pt x="60461" y="600463"/>
                  <a:pt x="56362" y="615494"/>
                </a:cubicBezTo>
                <a:cubicBezTo>
                  <a:pt x="52733" y="628801"/>
                  <a:pt x="45356" y="640829"/>
                  <a:pt x="40994" y="653914"/>
                </a:cubicBezTo>
                <a:cubicBezTo>
                  <a:pt x="37654" y="663933"/>
                  <a:pt x="35601" y="674341"/>
                  <a:pt x="33310" y="684650"/>
                </a:cubicBezTo>
                <a:cubicBezTo>
                  <a:pt x="30477" y="697399"/>
                  <a:pt x="29756" y="710680"/>
                  <a:pt x="25626" y="723070"/>
                </a:cubicBezTo>
                <a:cubicBezTo>
                  <a:pt x="22004" y="733937"/>
                  <a:pt x="15381" y="743561"/>
                  <a:pt x="10258" y="753806"/>
                </a:cubicBezTo>
                <a:cubicBezTo>
                  <a:pt x="-6086" y="900908"/>
                  <a:pt x="-2448" y="832746"/>
                  <a:pt x="17942" y="1084220"/>
                </a:cubicBezTo>
                <a:cubicBezTo>
                  <a:pt x="18597" y="1092293"/>
                  <a:pt x="23401" y="1099484"/>
                  <a:pt x="25626" y="1107272"/>
                </a:cubicBezTo>
                <a:cubicBezTo>
                  <a:pt x="38031" y="1150689"/>
                  <a:pt x="25282" y="1125967"/>
                  <a:pt x="48678" y="1161060"/>
                </a:cubicBezTo>
                <a:cubicBezTo>
                  <a:pt x="72699" y="1257146"/>
                  <a:pt x="41999" y="1137683"/>
                  <a:pt x="64046" y="1214848"/>
                </a:cubicBezTo>
                <a:cubicBezTo>
                  <a:pt x="66947" y="1225002"/>
                  <a:pt x="67007" y="1236138"/>
                  <a:pt x="71730" y="1245584"/>
                </a:cubicBezTo>
                <a:cubicBezTo>
                  <a:pt x="85088" y="1272301"/>
                  <a:pt x="117834" y="1322425"/>
                  <a:pt x="117834" y="1322425"/>
                </a:cubicBezTo>
                <a:cubicBezTo>
                  <a:pt x="119497" y="1329078"/>
                  <a:pt x="128303" y="1367640"/>
                  <a:pt x="133202" y="1376213"/>
                </a:cubicBezTo>
                <a:cubicBezTo>
                  <a:pt x="139556" y="1387332"/>
                  <a:pt x="150035" y="1395754"/>
                  <a:pt x="156255" y="1406949"/>
                </a:cubicBezTo>
                <a:cubicBezTo>
                  <a:pt x="183402" y="1455813"/>
                  <a:pt x="153387" y="1439290"/>
                  <a:pt x="194675" y="1453053"/>
                </a:cubicBezTo>
                <a:cubicBezTo>
                  <a:pt x="231439" y="1508200"/>
                  <a:pt x="212351" y="1486098"/>
                  <a:pt x="248463" y="1522210"/>
                </a:cubicBezTo>
                <a:cubicBezTo>
                  <a:pt x="253090" y="1536091"/>
                  <a:pt x="265772" y="1575642"/>
                  <a:pt x="271515" y="1583682"/>
                </a:cubicBezTo>
                <a:cubicBezTo>
                  <a:pt x="276883" y="1591197"/>
                  <a:pt x="288037" y="1592520"/>
                  <a:pt x="294567" y="1599050"/>
                </a:cubicBezTo>
                <a:cubicBezTo>
                  <a:pt x="303623" y="1608106"/>
                  <a:pt x="308047" y="1621278"/>
                  <a:pt x="317619" y="1629786"/>
                </a:cubicBezTo>
                <a:cubicBezTo>
                  <a:pt x="331424" y="1642057"/>
                  <a:pt x="350662" y="1647462"/>
                  <a:pt x="363723" y="1660522"/>
                </a:cubicBezTo>
                <a:cubicBezTo>
                  <a:pt x="371407" y="1668206"/>
                  <a:pt x="377561" y="1677815"/>
                  <a:pt x="386776" y="1683574"/>
                </a:cubicBezTo>
                <a:cubicBezTo>
                  <a:pt x="398473" y="1690884"/>
                  <a:pt x="412859" y="1692773"/>
                  <a:pt x="425196" y="1698942"/>
                </a:cubicBezTo>
                <a:cubicBezTo>
                  <a:pt x="448988" y="1710838"/>
                  <a:pt x="454612" y="1723435"/>
                  <a:pt x="478984" y="1737363"/>
                </a:cubicBezTo>
                <a:cubicBezTo>
                  <a:pt x="486016" y="1741382"/>
                  <a:pt x="494248" y="1742822"/>
                  <a:pt x="502036" y="1745047"/>
                </a:cubicBezTo>
                <a:cubicBezTo>
                  <a:pt x="513525" y="1748330"/>
                  <a:pt x="543542" y="1754274"/>
                  <a:pt x="555824" y="1760415"/>
                </a:cubicBezTo>
                <a:cubicBezTo>
                  <a:pt x="621983" y="1793494"/>
                  <a:pt x="565135" y="1777645"/>
                  <a:pt x="632665" y="1791151"/>
                </a:cubicBezTo>
                <a:cubicBezTo>
                  <a:pt x="640349" y="1796274"/>
                  <a:pt x="647229" y="1802881"/>
                  <a:pt x="655717" y="1806519"/>
                </a:cubicBezTo>
                <a:cubicBezTo>
                  <a:pt x="665424" y="1810679"/>
                  <a:pt x="676163" y="1811828"/>
                  <a:pt x="686453" y="1814203"/>
                </a:cubicBezTo>
                <a:cubicBezTo>
                  <a:pt x="709463" y="1819513"/>
                  <a:pt x="732453" y="1824940"/>
                  <a:pt x="755609" y="1829571"/>
                </a:cubicBezTo>
                <a:cubicBezTo>
                  <a:pt x="770886" y="1832626"/>
                  <a:pt x="786384" y="1834468"/>
                  <a:pt x="801713" y="1837255"/>
                </a:cubicBezTo>
                <a:cubicBezTo>
                  <a:pt x="919848" y="1858734"/>
                  <a:pt x="750385" y="1829981"/>
                  <a:pt x="886238" y="1852623"/>
                </a:cubicBezTo>
                <a:cubicBezTo>
                  <a:pt x="960517" y="1850062"/>
                  <a:pt x="1034897" y="1849575"/>
                  <a:pt x="1109075" y="1844939"/>
                </a:cubicBezTo>
                <a:cubicBezTo>
                  <a:pt x="1134346" y="1843360"/>
                  <a:pt x="1132847" y="1831458"/>
                  <a:pt x="1155179" y="1821887"/>
                </a:cubicBezTo>
                <a:cubicBezTo>
                  <a:pt x="1164886" y="1817727"/>
                  <a:pt x="1175761" y="1817104"/>
                  <a:pt x="1185915" y="1814203"/>
                </a:cubicBezTo>
                <a:cubicBezTo>
                  <a:pt x="1263080" y="1792156"/>
                  <a:pt x="1143617" y="1822856"/>
                  <a:pt x="1239703" y="1798835"/>
                </a:cubicBezTo>
                <a:cubicBezTo>
                  <a:pt x="1293110" y="1763230"/>
                  <a:pt x="1225984" y="1805694"/>
                  <a:pt x="1301176" y="1768099"/>
                </a:cubicBezTo>
                <a:cubicBezTo>
                  <a:pt x="1309436" y="1763969"/>
                  <a:pt x="1315789" y="1756482"/>
                  <a:pt x="1324228" y="1752731"/>
                </a:cubicBezTo>
                <a:cubicBezTo>
                  <a:pt x="1339031" y="1746152"/>
                  <a:pt x="1354964" y="1742486"/>
                  <a:pt x="1370332" y="1737363"/>
                </a:cubicBezTo>
                <a:lnTo>
                  <a:pt x="1393384" y="1729679"/>
                </a:lnTo>
                <a:cubicBezTo>
                  <a:pt x="1435647" y="1687414"/>
                  <a:pt x="1373404" y="1744388"/>
                  <a:pt x="1439488" y="1706626"/>
                </a:cubicBezTo>
                <a:cubicBezTo>
                  <a:pt x="1448923" y="1701235"/>
                  <a:pt x="1453325" y="1689333"/>
                  <a:pt x="1462540" y="1683574"/>
                </a:cubicBezTo>
                <a:cubicBezTo>
                  <a:pt x="1474237" y="1676264"/>
                  <a:pt x="1488153" y="1673329"/>
                  <a:pt x="1500960" y="1668206"/>
                </a:cubicBezTo>
                <a:cubicBezTo>
                  <a:pt x="1569609" y="1576678"/>
                  <a:pt x="1479215" y="1683739"/>
                  <a:pt x="1554749" y="1629786"/>
                </a:cubicBezTo>
                <a:cubicBezTo>
                  <a:pt x="1565170" y="1622342"/>
                  <a:pt x="1569467" y="1608774"/>
                  <a:pt x="1577801" y="1599050"/>
                </a:cubicBezTo>
                <a:cubicBezTo>
                  <a:pt x="1584873" y="1590799"/>
                  <a:pt x="1593169" y="1583682"/>
                  <a:pt x="1600853" y="1575998"/>
                </a:cubicBezTo>
                <a:cubicBezTo>
                  <a:pt x="1603414" y="1565753"/>
                  <a:pt x="1603297" y="1554431"/>
                  <a:pt x="1608537" y="1545262"/>
                </a:cubicBezTo>
                <a:cubicBezTo>
                  <a:pt x="1620998" y="1523456"/>
                  <a:pt x="1641571" y="1517219"/>
                  <a:pt x="1662325" y="1506842"/>
                </a:cubicBezTo>
                <a:cubicBezTo>
                  <a:pt x="1717390" y="1433421"/>
                  <a:pt x="1695251" y="1467332"/>
                  <a:pt x="1731481" y="1406949"/>
                </a:cubicBezTo>
                <a:cubicBezTo>
                  <a:pt x="1734042" y="1391581"/>
                  <a:pt x="1733694" y="1375433"/>
                  <a:pt x="1739165" y="1360845"/>
                </a:cubicBezTo>
                <a:cubicBezTo>
                  <a:pt x="1741709" y="1354062"/>
                  <a:pt x="1749896" y="1351043"/>
                  <a:pt x="1754534" y="1345477"/>
                </a:cubicBezTo>
                <a:cubicBezTo>
                  <a:pt x="1762733" y="1335639"/>
                  <a:pt x="1770142" y="1325162"/>
                  <a:pt x="1777586" y="1314741"/>
                </a:cubicBezTo>
                <a:cubicBezTo>
                  <a:pt x="1782954" y="1307226"/>
                  <a:pt x="1787042" y="1298784"/>
                  <a:pt x="1792954" y="1291689"/>
                </a:cubicBezTo>
                <a:cubicBezTo>
                  <a:pt x="1799911" y="1283341"/>
                  <a:pt x="1808322" y="1276321"/>
                  <a:pt x="1816006" y="1268637"/>
                </a:cubicBezTo>
                <a:cubicBezTo>
                  <a:pt x="1835319" y="1210695"/>
                  <a:pt x="1809268" y="1282113"/>
                  <a:pt x="1839058" y="1222532"/>
                </a:cubicBezTo>
                <a:cubicBezTo>
                  <a:pt x="1842680" y="1215287"/>
                  <a:pt x="1843120" y="1206725"/>
                  <a:pt x="1846742" y="1199480"/>
                </a:cubicBezTo>
                <a:cubicBezTo>
                  <a:pt x="1850872" y="1191220"/>
                  <a:pt x="1857980" y="1184688"/>
                  <a:pt x="1862110" y="1176428"/>
                </a:cubicBezTo>
                <a:cubicBezTo>
                  <a:pt x="1868251" y="1164146"/>
                  <a:pt x="1874195" y="1134129"/>
                  <a:pt x="1877478" y="1122640"/>
                </a:cubicBezTo>
                <a:cubicBezTo>
                  <a:pt x="1879703" y="1114852"/>
                  <a:pt x="1883341" y="1107480"/>
                  <a:pt x="1885162" y="1099588"/>
                </a:cubicBezTo>
                <a:cubicBezTo>
                  <a:pt x="1891035" y="1074136"/>
                  <a:pt x="1900530" y="1022747"/>
                  <a:pt x="1900530" y="1022747"/>
                </a:cubicBezTo>
                <a:cubicBezTo>
                  <a:pt x="1897969" y="940784"/>
                  <a:pt x="1897395" y="858735"/>
                  <a:pt x="1892846" y="776858"/>
                </a:cubicBezTo>
                <a:cubicBezTo>
                  <a:pt x="1891037" y="744303"/>
                  <a:pt x="1865086" y="711300"/>
                  <a:pt x="1854426" y="684650"/>
                </a:cubicBezTo>
                <a:cubicBezTo>
                  <a:pt x="1849303" y="671843"/>
                  <a:pt x="1843901" y="659145"/>
                  <a:pt x="1839058" y="646230"/>
                </a:cubicBezTo>
                <a:cubicBezTo>
                  <a:pt x="1836214" y="638646"/>
                  <a:pt x="1833338" y="631036"/>
                  <a:pt x="1831374" y="623178"/>
                </a:cubicBezTo>
                <a:cubicBezTo>
                  <a:pt x="1828206" y="610508"/>
                  <a:pt x="1828994" y="596693"/>
                  <a:pt x="1823690" y="584758"/>
                </a:cubicBezTo>
                <a:cubicBezTo>
                  <a:pt x="1818489" y="573055"/>
                  <a:pt x="1808322" y="564267"/>
                  <a:pt x="1800638" y="554021"/>
                </a:cubicBezTo>
                <a:cubicBezTo>
                  <a:pt x="1799613" y="549922"/>
                  <a:pt x="1789679" y="506847"/>
                  <a:pt x="1785270" y="500233"/>
                </a:cubicBezTo>
                <a:cubicBezTo>
                  <a:pt x="1739744" y="431944"/>
                  <a:pt x="1782230" y="526047"/>
                  <a:pt x="1746850" y="446445"/>
                </a:cubicBezTo>
                <a:cubicBezTo>
                  <a:pt x="1741248" y="433841"/>
                  <a:pt x="1737650" y="420362"/>
                  <a:pt x="1731481" y="408025"/>
                </a:cubicBezTo>
                <a:cubicBezTo>
                  <a:pt x="1692908" y="330881"/>
                  <a:pt x="1741144" y="448504"/>
                  <a:pt x="1700745" y="354237"/>
                </a:cubicBezTo>
                <a:cubicBezTo>
                  <a:pt x="1697554" y="346792"/>
                  <a:pt x="1698121" y="337509"/>
                  <a:pt x="1693061" y="331184"/>
                </a:cubicBezTo>
                <a:cubicBezTo>
                  <a:pt x="1687292" y="323973"/>
                  <a:pt x="1677693" y="320939"/>
                  <a:pt x="1670009" y="315816"/>
                </a:cubicBezTo>
                <a:cubicBezTo>
                  <a:pt x="1637040" y="249877"/>
                  <a:pt x="1675033" y="313156"/>
                  <a:pt x="1631589" y="269712"/>
                </a:cubicBezTo>
                <a:cubicBezTo>
                  <a:pt x="1625059" y="263182"/>
                  <a:pt x="1620351" y="254920"/>
                  <a:pt x="1616221" y="246660"/>
                </a:cubicBezTo>
                <a:cubicBezTo>
                  <a:pt x="1612599" y="239415"/>
                  <a:pt x="1613722" y="229830"/>
                  <a:pt x="1608537" y="223608"/>
                </a:cubicBezTo>
                <a:cubicBezTo>
                  <a:pt x="1600338" y="213770"/>
                  <a:pt x="1586857" y="209612"/>
                  <a:pt x="1577801" y="200556"/>
                </a:cubicBezTo>
                <a:cubicBezTo>
                  <a:pt x="1510385" y="133140"/>
                  <a:pt x="1632147" y="229789"/>
                  <a:pt x="1531697" y="154452"/>
                </a:cubicBezTo>
                <a:cubicBezTo>
                  <a:pt x="1529136" y="146768"/>
                  <a:pt x="1528180" y="138345"/>
                  <a:pt x="1524013" y="131400"/>
                </a:cubicBezTo>
                <a:cubicBezTo>
                  <a:pt x="1513955" y="114637"/>
                  <a:pt x="1493922" y="108670"/>
                  <a:pt x="1477908" y="100663"/>
                </a:cubicBezTo>
                <a:cubicBezTo>
                  <a:pt x="1472785" y="92979"/>
                  <a:pt x="1469751" y="83380"/>
                  <a:pt x="1462540" y="77611"/>
                </a:cubicBezTo>
                <a:cubicBezTo>
                  <a:pt x="1456215" y="72551"/>
                  <a:pt x="1447302" y="72058"/>
                  <a:pt x="1439488" y="69927"/>
                </a:cubicBezTo>
                <a:cubicBezTo>
                  <a:pt x="1419111" y="64370"/>
                  <a:pt x="1398053" y="61238"/>
                  <a:pt x="1378016" y="54559"/>
                </a:cubicBezTo>
                <a:cubicBezTo>
                  <a:pt x="1370332" y="51998"/>
                  <a:pt x="1363027" y="47643"/>
                  <a:pt x="1354964" y="46875"/>
                </a:cubicBezTo>
                <a:cubicBezTo>
                  <a:pt x="1308997" y="42497"/>
                  <a:pt x="1262755" y="41752"/>
                  <a:pt x="1216651" y="39191"/>
                </a:cubicBezTo>
                <a:cubicBezTo>
                  <a:pt x="1193599" y="34068"/>
                  <a:pt x="1170404" y="29550"/>
                  <a:pt x="1147495" y="23823"/>
                </a:cubicBezTo>
                <a:cubicBezTo>
                  <a:pt x="1139637" y="21859"/>
                  <a:pt x="1132461" y="17284"/>
                  <a:pt x="1124443" y="16139"/>
                </a:cubicBezTo>
                <a:cubicBezTo>
                  <a:pt x="1096436" y="12138"/>
                  <a:pt x="1068093" y="11016"/>
                  <a:pt x="1039918" y="8455"/>
                </a:cubicBezTo>
                <a:cubicBezTo>
                  <a:pt x="982847" y="-10569"/>
                  <a:pt x="956675" y="8455"/>
                  <a:pt x="940026" y="8455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Random geometric graphs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 hidden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hyperbolic spaces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4398048" y="940207"/>
            <a:ext cx="1930025" cy="1616328"/>
          </a:xfrm>
          <a:custGeom>
            <a:avLst/>
            <a:gdLst/>
            <a:ahLst/>
            <a:cxnLst/>
            <a:rect l="l" t="t" r="r" b="b"/>
            <a:pathLst>
              <a:path w="1373918" h="1207073">
                <a:moveTo>
                  <a:pt x="47379" y="10311"/>
                </a:moveTo>
                <a:lnTo>
                  <a:pt x="514350" y="28624"/>
                </a:lnTo>
                <a:cubicBezTo>
                  <a:pt x="524375" y="29181"/>
                  <a:pt x="533021" y="36498"/>
                  <a:pt x="542925" y="38149"/>
                </a:cubicBezTo>
                <a:cubicBezTo>
                  <a:pt x="571285" y="42876"/>
                  <a:pt x="600096" y="44315"/>
                  <a:pt x="628650" y="47674"/>
                </a:cubicBezTo>
                <a:cubicBezTo>
                  <a:pt x="654072" y="50665"/>
                  <a:pt x="679550" y="53307"/>
                  <a:pt x="704850" y="57199"/>
                </a:cubicBezTo>
                <a:cubicBezTo>
                  <a:pt x="728107" y="60777"/>
                  <a:pt x="758334" y="66514"/>
                  <a:pt x="781050" y="76249"/>
                </a:cubicBezTo>
                <a:cubicBezTo>
                  <a:pt x="794101" y="81842"/>
                  <a:pt x="805967" y="90026"/>
                  <a:pt x="819150" y="95299"/>
                </a:cubicBezTo>
                <a:cubicBezTo>
                  <a:pt x="863605" y="113081"/>
                  <a:pt x="882277" y="112575"/>
                  <a:pt x="923925" y="133399"/>
                </a:cubicBezTo>
                <a:cubicBezTo>
                  <a:pt x="934164" y="138519"/>
                  <a:pt x="942261" y="147329"/>
                  <a:pt x="952500" y="152449"/>
                </a:cubicBezTo>
                <a:cubicBezTo>
                  <a:pt x="967725" y="160062"/>
                  <a:pt x="1004933" y="167430"/>
                  <a:pt x="1019175" y="171499"/>
                </a:cubicBezTo>
                <a:cubicBezTo>
                  <a:pt x="1028829" y="174257"/>
                  <a:pt x="1038096" y="178266"/>
                  <a:pt x="1047750" y="181024"/>
                </a:cubicBezTo>
                <a:cubicBezTo>
                  <a:pt x="1060337" y="184620"/>
                  <a:pt x="1073263" y="186953"/>
                  <a:pt x="1085850" y="190549"/>
                </a:cubicBezTo>
                <a:cubicBezTo>
                  <a:pt x="1129858" y="203123"/>
                  <a:pt x="1120407" y="204062"/>
                  <a:pt x="1171575" y="238174"/>
                </a:cubicBezTo>
                <a:lnTo>
                  <a:pt x="1200150" y="257224"/>
                </a:lnTo>
                <a:cubicBezTo>
                  <a:pt x="1242755" y="321131"/>
                  <a:pt x="1192566" y="258518"/>
                  <a:pt x="1247775" y="295324"/>
                </a:cubicBezTo>
                <a:cubicBezTo>
                  <a:pt x="1258983" y="302796"/>
                  <a:pt x="1265717" y="315629"/>
                  <a:pt x="1276350" y="323899"/>
                </a:cubicBezTo>
                <a:cubicBezTo>
                  <a:pt x="1294422" y="337955"/>
                  <a:pt x="1314450" y="349299"/>
                  <a:pt x="1333500" y="361999"/>
                </a:cubicBezTo>
                <a:lnTo>
                  <a:pt x="1362075" y="381049"/>
                </a:lnTo>
                <a:lnTo>
                  <a:pt x="1373918" y="403042"/>
                </a:lnTo>
                <a:lnTo>
                  <a:pt x="1362075" y="409624"/>
                </a:lnTo>
                <a:cubicBezTo>
                  <a:pt x="1353281" y="416953"/>
                  <a:pt x="1349375" y="428674"/>
                  <a:pt x="1343025" y="438199"/>
                </a:cubicBezTo>
                <a:cubicBezTo>
                  <a:pt x="1307092" y="450177"/>
                  <a:pt x="1290052" y="453072"/>
                  <a:pt x="1257300" y="485824"/>
                </a:cubicBezTo>
                <a:cubicBezTo>
                  <a:pt x="1247260" y="495864"/>
                  <a:pt x="1245295" y="511596"/>
                  <a:pt x="1238250" y="523924"/>
                </a:cubicBezTo>
                <a:cubicBezTo>
                  <a:pt x="1232570" y="533863"/>
                  <a:pt x="1226650" y="543807"/>
                  <a:pt x="1219200" y="552499"/>
                </a:cubicBezTo>
                <a:cubicBezTo>
                  <a:pt x="1198920" y="576160"/>
                  <a:pt x="1174546" y="590018"/>
                  <a:pt x="1162050" y="619174"/>
                </a:cubicBezTo>
                <a:cubicBezTo>
                  <a:pt x="1156893" y="631206"/>
                  <a:pt x="1156121" y="644687"/>
                  <a:pt x="1152525" y="657274"/>
                </a:cubicBezTo>
                <a:cubicBezTo>
                  <a:pt x="1149767" y="666928"/>
                  <a:pt x="1146175" y="676324"/>
                  <a:pt x="1143000" y="685849"/>
                </a:cubicBezTo>
                <a:cubicBezTo>
                  <a:pt x="1135760" y="707569"/>
                  <a:pt x="1117600" y="723949"/>
                  <a:pt x="1104900" y="742999"/>
                </a:cubicBezTo>
                <a:cubicBezTo>
                  <a:pt x="1090377" y="764784"/>
                  <a:pt x="1097559" y="795781"/>
                  <a:pt x="1085850" y="819199"/>
                </a:cubicBezTo>
                <a:cubicBezTo>
                  <a:pt x="1080730" y="829438"/>
                  <a:pt x="1064426" y="829310"/>
                  <a:pt x="1057275" y="838249"/>
                </a:cubicBezTo>
                <a:cubicBezTo>
                  <a:pt x="1051003" y="846089"/>
                  <a:pt x="1050925" y="857299"/>
                  <a:pt x="1047750" y="866824"/>
                </a:cubicBezTo>
                <a:cubicBezTo>
                  <a:pt x="1038225" y="879524"/>
                  <a:pt x="1029506" y="892871"/>
                  <a:pt x="1019175" y="904924"/>
                </a:cubicBezTo>
                <a:cubicBezTo>
                  <a:pt x="1010409" y="915151"/>
                  <a:pt x="998072" y="922291"/>
                  <a:pt x="990600" y="933499"/>
                </a:cubicBezTo>
                <a:cubicBezTo>
                  <a:pt x="985031" y="941853"/>
                  <a:pt x="985565" y="953094"/>
                  <a:pt x="981075" y="962074"/>
                </a:cubicBezTo>
                <a:cubicBezTo>
                  <a:pt x="944146" y="1035932"/>
                  <a:pt x="976441" y="947400"/>
                  <a:pt x="952500" y="1019224"/>
                </a:cubicBezTo>
                <a:cubicBezTo>
                  <a:pt x="942975" y="1025574"/>
                  <a:pt x="932020" y="1030179"/>
                  <a:pt x="923925" y="1038274"/>
                </a:cubicBezTo>
                <a:cubicBezTo>
                  <a:pt x="905461" y="1056738"/>
                  <a:pt x="903097" y="1072183"/>
                  <a:pt x="895350" y="1095424"/>
                </a:cubicBezTo>
                <a:cubicBezTo>
                  <a:pt x="895296" y="1095456"/>
                  <a:pt x="855419" y="1118457"/>
                  <a:pt x="838200" y="1133524"/>
                </a:cubicBezTo>
                <a:cubicBezTo>
                  <a:pt x="829585" y="1141062"/>
                  <a:pt x="825500" y="1152574"/>
                  <a:pt x="819150" y="1162099"/>
                </a:cubicBezTo>
                <a:cubicBezTo>
                  <a:pt x="806450" y="1165274"/>
                  <a:pt x="793082" y="1166467"/>
                  <a:pt x="781050" y="1171624"/>
                </a:cubicBezTo>
                <a:cubicBezTo>
                  <a:pt x="763221" y="1179266"/>
                  <a:pt x="749185" y="1193145"/>
                  <a:pt x="735980" y="1207073"/>
                </a:cubicBezTo>
                <a:cubicBezTo>
                  <a:pt x="730723" y="1201915"/>
                  <a:pt x="727090" y="1195373"/>
                  <a:pt x="723820" y="1188833"/>
                </a:cubicBezTo>
                <a:cubicBezTo>
                  <a:pt x="720198" y="1181588"/>
                  <a:pt x="721321" y="1172003"/>
                  <a:pt x="716136" y="1165781"/>
                </a:cubicBezTo>
                <a:cubicBezTo>
                  <a:pt x="707937" y="1155943"/>
                  <a:pt x="694456" y="1151785"/>
                  <a:pt x="685400" y="1142729"/>
                </a:cubicBezTo>
                <a:cubicBezTo>
                  <a:pt x="653009" y="1110338"/>
                  <a:pt x="664289" y="1115821"/>
                  <a:pt x="673582" y="1121950"/>
                </a:cubicBezTo>
                <a:cubicBezTo>
                  <a:pt x="667342" y="1117501"/>
                  <a:pt x="656626" y="1109622"/>
                  <a:pt x="639296" y="1096625"/>
                </a:cubicBezTo>
                <a:cubicBezTo>
                  <a:pt x="636735" y="1088941"/>
                  <a:pt x="635779" y="1080518"/>
                  <a:pt x="631612" y="1073573"/>
                </a:cubicBezTo>
                <a:cubicBezTo>
                  <a:pt x="621554" y="1056810"/>
                  <a:pt x="601521" y="1050843"/>
                  <a:pt x="585507" y="1042836"/>
                </a:cubicBezTo>
                <a:cubicBezTo>
                  <a:pt x="580384" y="1035152"/>
                  <a:pt x="577350" y="1025553"/>
                  <a:pt x="570139" y="1019784"/>
                </a:cubicBezTo>
                <a:cubicBezTo>
                  <a:pt x="563814" y="1014724"/>
                  <a:pt x="554901" y="1014231"/>
                  <a:pt x="547087" y="1012100"/>
                </a:cubicBezTo>
                <a:cubicBezTo>
                  <a:pt x="526710" y="1006543"/>
                  <a:pt x="505652" y="1003411"/>
                  <a:pt x="485615" y="996732"/>
                </a:cubicBezTo>
                <a:cubicBezTo>
                  <a:pt x="477931" y="994171"/>
                  <a:pt x="470626" y="989816"/>
                  <a:pt x="462563" y="989048"/>
                </a:cubicBezTo>
                <a:cubicBezTo>
                  <a:pt x="416596" y="984670"/>
                  <a:pt x="370354" y="983925"/>
                  <a:pt x="324250" y="981364"/>
                </a:cubicBezTo>
                <a:cubicBezTo>
                  <a:pt x="301198" y="976241"/>
                  <a:pt x="278003" y="971723"/>
                  <a:pt x="255094" y="965996"/>
                </a:cubicBezTo>
                <a:cubicBezTo>
                  <a:pt x="247236" y="964032"/>
                  <a:pt x="240060" y="959457"/>
                  <a:pt x="232042" y="958312"/>
                </a:cubicBezTo>
                <a:cubicBezTo>
                  <a:pt x="204035" y="954311"/>
                  <a:pt x="175692" y="953189"/>
                  <a:pt x="147517" y="950628"/>
                </a:cubicBezTo>
                <a:cubicBezTo>
                  <a:pt x="133249" y="945872"/>
                  <a:pt x="120913" y="943494"/>
                  <a:pt x="110174" y="942602"/>
                </a:cubicBezTo>
                <a:cubicBezTo>
                  <a:pt x="77955" y="939927"/>
                  <a:pt x="60112" y="950628"/>
                  <a:pt x="47625" y="950628"/>
                </a:cubicBezTo>
                <a:lnTo>
                  <a:pt x="43381" y="950920"/>
                </a:lnTo>
                <a:cubicBezTo>
                  <a:pt x="41056" y="884808"/>
                  <a:pt x="40104" y="818643"/>
                  <a:pt x="38100" y="752523"/>
                </a:cubicBezTo>
                <a:cubicBezTo>
                  <a:pt x="34925" y="723948"/>
                  <a:pt x="32141" y="695327"/>
                  <a:pt x="28575" y="666798"/>
                </a:cubicBezTo>
                <a:cubicBezTo>
                  <a:pt x="22876" y="621207"/>
                  <a:pt x="11422" y="558986"/>
                  <a:pt x="9525" y="514398"/>
                </a:cubicBezTo>
                <a:cubicBezTo>
                  <a:pt x="4394" y="393815"/>
                  <a:pt x="3175" y="273098"/>
                  <a:pt x="0" y="152448"/>
                </a:cubicBezTo>
                <a:lnTo>
                  <a:pt x="19050" y="114348"/>
                </a:lnTo>
                <a:cubicBezTo>
                  <a:pt x="30759" y="90930"/>
                  <a:pt x="31211" y="63407"/>
                  <a:pt x="38100" y="38148"/>
                </a:cubicBezTo>
                <a:cubicBezTo>
                  <a:pt x="40674" y="28712"/>
                  <a:pt x="44259" y="19582"/>
                  <a:pt x="47379" y="10311"/>
                </a:cubicBezTo>
                <a:close/>
                <a:moveTo>
                  <a:pt x="54187" y="49"/>
                </a:moveTo>
                <a:cubicBezTo>
                  <a:pt x="67878" y="-60"/>
                  <a:pt x="81565" y="49"/>
                  <a:pt x="95250" y="49"/>
                </a:cubicBezTo>
                <a:lnTo>
                  <a:pt x="49704" y="65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navigability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5404048" y="1479898"/>
            <a:ext cx="1683449" cy="3729959"/>
          </a:xfrm>
          <a:custGeom>
            <a:avLst/>
            <a:gdLst/>
            <a:ahLst/>
            <a:cxnLst/>
            <a:rect l="l" t="t" r="r" b="b"/>
            <a:pathLst>
              <a:path w="1198389" h="2785532">
                <a:moveTo>
                  <a:pt x="657782" y="0"/>
                </a:moveTo>
                <a:cubicBezTo>
                  <a:pt x="664773" y="13537"/>
                  <a:pt x="671773" y="26980"/>
                  <a:pt x="684039" y="35157"/>
                </a:cubicBezTo>
                <a:cubicBezTo>
                  <a:pt x="693564" y="41507"/>
                  <a:pt x="703820" y="46878"/>
                  <a:pt x="712614" y="54207"/>
                </a:cubicBezTo>
                <a:cubicBezTo>
                  <a:pt x="722962" y="62831"/>
                  <a:pt x="730228" y="74952"/>
                  <a:pt x="741189" y="82782"/>
                </a:cubicBezTo>
                <a:cubicBezTo>
                  <a:pt x="752743" y="91035"/>
                  <a:pt x="766589" y="95482"/>
                  <a:pt x="779289" y="101832"/>
                </a:cubicBezTo>
                <a:cubicBezTo>
                  <a:pt x="790934" y="125123"/>
                  <a:pt x="800560" y="148312"/>
                  <a:pt x="817389" y="168507"/>
                </a:cubicBezTo>
                <a:cubicBezTo>
                  <a:pt x="826013" y="178855"/>
                  <a:pt x="837340" y="186734"/>
                  <a:pt x="845964" y="197082"/>
                </a:cubicBezTo>
                <a:cubicBezTo>
                  <a:pt x="853293" y="205876"/>
                  <a:pt x="859894" y="215418"/>
                  <a:pt x="865014" y="225657"/>
                </a:cubicBezTo>
                <a:cubicBezTo>
                  <a:pt x="869504" y="234637"/>
                  <a:pt x="868267" y="246392"/>
                  <a:pt x="874539" y="254232"/>
                </a:cubicBezTo>
                <a:cubicBezTo>
                  <a:pt x="881690" y="263171"/>
                  <a:pt x="893589" y="266932"/>
                  <a:pt x="903114" y="273282"/>
                </a:cubicBezTo>
                <a:lnTo>
                  <a:pt x="922164" y="330432"/>
                </a:lnTo>
                <a:cubicBezTo>
                  <a:pt x="925339" y="339957"/>
                  <a:pt x="929254" y="349267"/>
                  <a:pt x="931689" y="359007"/>
                </a:cubicBezTo>
                <a:cubicBezTo>
                  <a:pt x="934864" y="371707"/>
                  <a:pt x="933952" y="386215"/>
                  <a:pt x="941214" y="397107"/>
                </a:cubicBezTo>
                <a:cubicBezTo>
                  <a:pt x="947564" y="406632"/>
                  <a:pt x="960264" y="409807"/>
                  <a:pt x="969789" y="416157"/>
                </a:cubicBezTo>
                <a:lnTo>
                  <a:pt x="988839" y="473307"/>
                </a:lnTo>
                <a:cubicBezTo>
                  <a:pt x="992014" y="482832"/>
                  <a:pt x="995929" y="492142"/>
                  <a:pt x="998364" y="501882"/>
                </a:cubicBezTo>
                <a:cubicBezTo>
                  <a:pt x="1001416" y="514089"/>
                  <a:pt x="1010582" y="554892"/>
                  <a:pt x="1017414" y="568557"/>
                </a:cubicBezTo>
                <a:cubicBezTo>
                  <a:pt x="1045244" y="624217"/>
                  <a:pt x="1030028" y="569844"/>
                  <a:pt x="1045989" y="625707"/>
                </a:cubicBezTo>
                <a:cubicBezTo>
                  <a:pt x="1049585" y="638294"/>
                  <a:pt x="1051918" y="651220"/>
                  <a:pt x="1055514" y="663807"/>
                </a:cubicBezTo>
                <a:cubicBezTo>
                  <a:pt x="1058272" y="673461"/>
                  <a:pt x="1062281" y="682728"/>
                  <a:pt x="1065039" y="692382"/>
                </a:cubicBezTo>
                <a:cubicBezTo>
                  <a:pt x="1068635" y="704969"/>
                  <a:pt x="1067302" y="719590"/>
                  <a:pt x="1074564" y="730482"/>
                </a:cubicBezTo>
                <a:cubicBezTo>
                  <a:pt x="1080914" y="740007"/>
                  <a:pt x="1093614" y="743182"/>
                  <a:pt x="1103139" y="749532"/>
                </a:cubicBezTo>
                <a:cubicBezTo>
                  <a:pt x="1135150" y="845564"/>
                  <a:pt x="1086309" y="696606"/>
                  <a:pt x="1122189" y="816207"/>
                </a:cubicBezTo>
                <a:cubicBezTo>
                  <a:pt x="1127959" y="835441"/>
                  <a:pt x="1136369" y="853876"/>
                  <a:pt x="1141239" y="873357"/>
                </a:cubicBezTo>
                <a:cubicBezTo>
                  <a:pt x="1156370" y="933881"/>
                  <a:pt x="1147168" y="898870"/>
                  <a:pt x="1169814" y="978132"/>
                </a:cubicBezTo>
                <a:cubicBezTo>
                  <a:pt x="1172989" y="1006707"/>
                  <a:pt x="1175273" y="1035395"/>
                  <a:pt x="1179339" y="1063857"/>
                </a:cubicBezTo>
                <a:cubicBezTo>
                  <a:pt x="1181629" y="1079884"/>
                  <a:pt x="1187573" y="1095344"/>
                  <a:pt x="1188864" y="1111482"/>
                </a:cubicBezTo>
                <a:cubicBezTo>
                  <a:pt x="1193934" y="1174859"/>
                  <a:pt x="1195214" y="1238482"/>
                  <a:pt x="1198389" y="1301982"/>
                </a:cubicBezTo>
                <a:cubicBezTo>
                  <a:pt x="1195214" y="1406757"/>
                  <a:pt x="1194099" y="1511615"/>
                  <a:pt x="1188864" y="1616307"/>
                </a:cubicBezTo>
                <a:cubicBezTo>
                  <a:pt x="1187743" y="1638730"/>
                  <a:pt x="1185790" y="1661478"/>
                  <a:pt x="1179339" y="1682982"/>
                </a:cubicBezTo>
                <a:cubicBezTo>
                  <a:pt x="1176050" y="1693947"/>
                  <a:pt x="1164938" y="1701096"/>
                  <a:pt x="1160289" y="1711557"/>
                </a:cubicBezTo>
                <a:cubicBezTo>
                  <a:pt x="1152134" y="1729907"/>
                  <a:pt x="1146109" y="1749226"/>
                  <a:pt x="1141239" y="1768707"/>
                </a:cubicBezTo>
                <a:cubicBezTo>
                  <a:pt x="1135749" y="1790669"/>
                  <a:pt x="1132564" y="1803547"/>
                  <a:pt x="1130861" y="1810546"/>
                </a:cubicBezTo>
                <a:lnTo>
                  <a:pt x="1132375" y="1803656"/>
                </a:lnTo>
                <a:cubicBezTo>
                  <a:pt x="1131008" y="1805228"/>
                  <a:pt x="1128158" y="1814493"/>
                  <a:pt x="1122189" y="1835382"/>
                </a:cubicBezTo>
                <a:cubicBezTo>
                  <a:pt x="1118593" y="1847969"/>
                  <a:pt x="1119159" y="1862116"/>
                  <a:pt x="1112664" y="1873482"/>
                </a:cubicBezTo>
                <a:cubicBezTo>
                  <a:pt x="1105981" y="1885178"/>
                  <a:pt x="1093614" y="1892532"/>
                  <a:pt x="1084089" y="1902057"/>
                </a:cubicBezTo>
                <a:cubicBezTo>
                  <a:pt x="1078599" y="1924017"/>
                  <a:pt x="1075415" y="1936894"/>
                  <a:pt x="1073711" y="1943894"/>
                </a:cubicBezTo>
                <a:cubicBezTo>
                  <a:pt x="1076072" y="1933766"/>
                  <a:pt x="1078572" y="1921367"/>
                  <a:pt x="1065039" y="1968732"/>
                </a:cubicBezTo>
                <a:cubicBezTo>
                  <a:pt x="1061443" y="1981319"/>
                  <a:pt x="1059364" y="1994320"/>
                  <a:pt x="1055514" y="2006832"/>
                </a:cubicBezTo>
                <a:cubicBezTo>
                  <a:pt x="1046656" y="2035621"/>
                  <a:pt x="1026939" y="2092557"/>
                  <a:pt x="1026939" y="2092557"/>
                </a:cubicBezTo>
                <a:cubicBezTo>
                  <a:pt x="1004829" y="2247328"/>
                  <a:pt x="1033230" y="2076918"/>
                  <a:pt x="998364" y="2216382"/>
                </a:cubicBezTo>
                <a:cubicBezTo>
                  <a:pt x="995312" y="2228589"/>
                  <a:pt x="986146" y="2269392"/>
                  <a:pt x="979314" y="2283057"/>
                </a:cubicBezTo>
                <a:cubicBezTo>
                  <a:pt x="974194" y="2293296"/>
                  <a:pt x="965384" y="2301393"/>
                  <a:pt x="960264" y="2311632"/>
                </a:cubicBezTo>
                <a:cubicBezTo>
                  <a:pt x="955774" y="2320612"/>
                  <a:pt x="955229" y="2331227"/>
                  <a:pt x="950739" y="2340207"/>
                </a:cubicBezTo>
                <a:cubicBezTo>
                  <a:pt x="940630" y="2360425"/>
                  <a:pt x="902935" y="2404725"/>
                  <a:pt x="893589" y="2416407"/>
                </a:cubicBezTo>
                <a:cubicBezTo>
                  <a:pt x="878511" y="2476719"/>
                  <a:pt x="891326" y="2443615"/>
                  <a:pt x="845964" y="2511657"/>
                </a:cubicBezTo>
                <a:cubicBezTo>
                  <a:pt x="839614" y="2521182"/>
                  <a:pt x="835009" y="2532137"/>
                  <a:pt x="826914" y="2540232"/>
                </a:cubicBezTo>
                <a:cubicBezTo>
                  <a:pt x="817389" y="2549757"/>
                  <a:pt x="806609" y="2558174"/>
                  <a:pt x="798339" y="2568807"/>
                </a:cubicBezTo>
                <a:cubicBezTo>
                  <a:pt x="784283" y="2586879"/>
                  <a:pt x="776428" y="2609768"/>
                  <a:pt x="760239" y="2625957"/>
                </a:cubicBezTo>
                <a:cubicBezTo>
                  <a:pt x="750714" y="2635482"/>
                  <a:pt x="740288" y="2644184"/>
                  <a:pt x="731664" y="2654532"/>
                </a:cubicBezTo>
                <a:cubicBezTo>
                  <a:pt x="724335" y="2663326"/>
                  <a:pt x="717734" y="2672868"/>
                  <a:pt x="712614" y="2683107"/>
                </a:cubicBezTo>
                <a:cubicBezTo>
                  <a:pt x="708124" y="2692087"/>
                  <a:pt x="709517" y="2703969"/>
                  <a:pt x="703089" y="2711682"/>
                </a:cubicBezTo>
                <a:cubicBezTo>
                  <a:pt x="692926" y="2723878"/>
                  <a:pt x="677689" y="2730732"/>
                  <a:pt x="664989" y="2740257"/>
                </a:cubicBezTo>
                <a:cubicBezTo>
                  <a:pt x="661814" y="2749782"/>
                  <a:pt x="661033" y="2760478"/>
                  <a:pt x="655464" y="2768832"/>
                </a:cubicBezTo>
                <a:lnTo>
                  <a:pt x="642123" y="2785532"/>
                </a:lnTo>
                <a:lnTo>
                  <a:pt x="637280" y="2770367"/>
                </a:lnTo>
                <a:cubicBezTo>
                  <a:pt x="634524" y="2763835"/>
                  <a:pt x="633905" y="2775848"/>
                  <a:pt x="598314" y="2740257"/>
                </a:cubicBezTo>
                <a:cubicBezTo>
                  <a:pt x="553351" y="2695294"/>
                  <a:pt x="600727" y="2729588"/>
                  <a:pt x="569739" y="2683107"/>
                </a:cubicBezTo>
                <a:cubicBezTo>
                  <a:pt x="562267" y="2671899"/>
                  <a:pt x="549788" y="2664880"/>
                  <a:pt x="541164" y="2654532"/>
                </a:cubicBezTo>
                <a:cubicBezTo>
                  <a:pt x="533835" y="2645738"/>
                  <a:pt x="528768" y="2635272"/>
                  <a:pt x="522114" y="2625957"/>
                </a:cubicBezTo>
                <a:cubicBezTo>
                  <a:pt x="512887" y="2613039"/>
                  <a:pt x="503870" y="2599910"/>
                  <a:pt x="493539" y="2587857"/>
                </a:cubicBezTo>
                <a:cubicBezTo>
                  <a:pt x="484773" y="2577630"/>
                  <a:pt x="474489" y="2568807"/>
                  <a:pt x="464964" y="2559282"/>
                </a:cubicBezTo>
                <a:cubicBezTo>
                  <a:pt x="442222" y="2491057"/>
                  <a:pt x="474735" y="2569102"/>
                  <a:pt x="426864" y="2511657"/>
                </a:cubicBezTo>
                <a:cubicBezTo>
                  <a:pt x="389511" y="2466833"/>
                  <a:pt x="426319" y="2482537"/>
                  <a:pt x="388764" y="2444982"/>
                </a:cubicBezTo>
                <a:cubicBezTo>
                  <a:pt x="380669" y="2436887"/>
                  <a:pt x="369714" y="2432282"/>
                  <a:pt x="360189" y="2425932"/>
                </a:cubicBezTo>
                <a:cubicBezTo>
                  <a:pt x="342204" y="2353991"/>
                  <a:pt x="365092" y="2417773"/>
                  <a:pt x="303039" y="2340207"/>
                </a:cubicBezTo>
                <a:cubicBezTo>
                  <a:pt x="243957" y="2266354"/>
                  <a:pt x="305090" y="2312999"/>
                  <a:pt x="245889" y="2273532"/>
                </a:cubicBezTo>
                <a:cubicBezTo>
                  <a:pt x="200436" y="2182626"/>
                  <a:pt x="262608" y="2285877"/>
                  <a:pt x="179214" y="2216382"/>
                </a:cubicBezTo>
                <a:cubicBezTo>
                  <a:pt x="171501" y="2209954"/>
                  <a:pt x="176789" y="2194907"/>
                  <a:pt x="169689" y="2187807"/>
                </a:cubicBezTo>
                <a:cubicBezTo>
                  <a:pt x="162589" y="2180707"/>
                  <a:pt x="150094" y="2182772"/>
                  <a:pt x="141114" y="2178282"/>
                </a:cubicBezTo>
                <a:cubicBezTo>
                  <a:pt x="67256" y="2141353"/>
                  <a:pt x="155788" y="2173648"/>
                  <a:pt x="83964" y="2149707"/>
                </a:cubicBezTo>
                <a:cubicBezTo>
                  <a:pt x="58564" y="2073507"/>
                  <a:pt x="96664" y="2162407"/>
                  <a:pt x="45864" y="2111607"/>
                </a:cubicBezTo>
                <a:cubicBezTo>
                  <a:pt x="33513" y="2099256"/>
                  <a:pt x="27254" y="2081909"/>
                  <a:pt x="16714" y="2067882"/>
                </a:cubicBezTo>
                <a:lnTo>
                  <a:pt x="0" y="2084393"/>
                </a:lnTo>
                <a:cubicBezTo>
                  <a:pt x="12461" y="2062587"/>
                  <a:pt x="33034" y="2056350"/>
                  <a:pt x="53788" y="2045973"/>
                </a:cubicBezTo>
                <a:cubicBezTo>
                  <a:pt x="108853" y="1972552"/>
                  <a:pt x="86714" y="2006463"/>
                  <a:pt x="122944" y="1946080"/>
                </a:cubicBezTo>
                <a:cubicBezTo>
                  <a:pt x="125505" y="1930712"/>
                  <a:pt x="125157" y="1914564"/>
                  <a:pt x="130628" y="1899976"/>
                </a:cubicBezTo>
                <a:cubicBezTo>
                  <a:pt x="133172" y="1893193"/>
                  <a:pt x="141359" y="1890174"/>
                  <a:pt x="145997" y="1884608"/>
                </a:cubicBezTo>
                <a:cubicBezTo>
                  <a:pt x="154196" y="1874770"/>
                  <a:pt x="161605" y="1864293"/>
                  <a:pt x="169049" y="1853872"/>
                </a:cubicBezTo>
                <a:cubicBezTo>
                  <a:pt x="174417" y="1846357"/>
                  <a:pt x="178505" y="1837915"/>
                  <a:pt x="184417" y="1830820"/>
                </a:cubicBezTo>
                <a:cubicBezTo>
                  <a:pt x="191374" y="1822472"/>
                  <a:pt x="199785" y="1815452"/>
                  <a:pt x="207469" y="1807768"/>
                </a:cubicBezTo>
                <a:cubicBezTo>
                  <a:pt x="226782" y="1749826"/>
                  <a:pt x="200731" y="1821244"/>
                  <a:pt x="230521" y="1761663"/>
                </a:cubicBezTo>
                <a:cubicBezTo>
                  <a:pt x="234143" y="1754418"/>
                  <a:pt x="234583" y="1745856"/>
                  <a:pt x="238205" y="1738611"/>
                </a:cubicBezTo>
                <a:cubicBezTo>
                  <a:pt x="242335" y="1730351"/>
                  <a:pt x="249443" y="1723819"/>
                  <a:pt x="253573" y="1715559"/>
                </a:cubicBezTo>
                <a:cubicBezTo>
                  <a:pt x="259714" y="1703277"/>
                  <a:pt x="265658" y="1673260"/>
                  <a:pt x="268941" y="1661771"/>
                </a:cubicBezTo>
                <a:cubicBezTo>
                  <a:pt x="271166" y="1653983"/>
                  <a:pt x="274804" y="1646611"/>
                  <a:pt x="276625" y="1638719"/>
                </a:cubicBezTo>
                <a:cubicBezTo>
                  <a:pt x="282498" y="1613267"/>
                  <a:pt x="291993" y="1561878"/>
                  <a:pt x="291993" y="1561878"/>
                </a:cubicBezTo>
                <a:cubicBezTo>
                  <a:pt x="289432" y="1479915"/>
                  <a:pt x="288858" y="1397866"/>
                  <a:pt x="284309" y="1315989"/>
                </a:cubicBezTo>
                <a:cubicBezTo>
                  <a:pt x="282500" y="1283434"/>
                  <a:pt x="256549" y="1250431"/>
                  <a:pt x="245889" y="1223781"/>
                </a:cubicBezTo>
                <a:cubicBezTo>
                  <a:pt x="240766" y="1210974"/>
                  <a:pt x="235364" y="1198276"/>
                  <a:pt x="230521" y="1185361"/>
                </a:cubicBezTo>
                <a:cubicBezTo>
                  <a:pt x="227677" y="1177777"/>
                  <a:pt x="224801" y="1170167"/>
                  <a:pt x="222837" y="1162309"/>
                </a:cubicBezTo>
                <a:cubicBezTo>
                  <a:pt x="219669" y="1149639"/>
                  <a:pt x="220457" y="1135824"/>
                  <a:pt x="215153" y="1123889"/>
                </a:cubicBezTo>
                <a:cubicBezTo>
                  <a:pt x="209952" y="1112186"/>
                  <a:pt x="199785" y="1103398"/>
                  <a:pt x="192101" y="1093152"/>
                </a:cubicBezTo>
                <a:cubicBezTo>
                  <a:pt x="191076" y="1089053"/>
                  <a:pt x="181142" y="1045978"/>
                  <a:pt x="176733" y="1039364"/>
                </a:cubicBezTo>
                <a:cubicBezTo>
                  <a:pt x="131207" y="971075"/>
                  <a:pt x="173693" y="1065178"/>
                  <a:pt x="138313" y="985576"/>
                </a:cubicBezTo>
                <a:cubicBezTo>
                  <a:pt x="132711" y="972972"/>
                  <a:pt x="129113" y="959493"/>
                  <a:pt x="122944" y="947156"/>
                </a:cubicBezTo>
                <a:cubicBezTo>
                  <a:pt x="84371" y="870012"/>
                  <a:pt x="132607" y="987635"/>
                  <a:pt x="92208" y="893368"/>
                </a:cubicBezTo>
                <a:cubicBezTo>
                  <a:pt x="89017" y="885923"/>
                  <a:pt x="89584" y="876640"/>
                  <a:pt x="84524" y="870315"/>
                </a:cubicBezTo>
                <a:cubicBezTo>
                  <a:pt x="78755" y="863104"/>
                  <a:pt x="69156" y="860070"/>
                  <a:pt x="61472" y="854947"/>
                </a:cubicBezTo>
                <a:cubicBezTo>
                  <a:pt x="28503" y="789008"/>
                  <a:pt x="66496" y="852287"/>
                  <a:pt x="23052" y="808843"/>
                </a:cubicBezTo>
                <a:lnTo>
                  <a:pt x="19844" y="804031"/>
                </a:lnTo>
                <a:cubicBezTo>
                  <a:pt x="33049" y="790103"/>
                  <a:pt x="47085" y="776224"/>
                  <a:pt x="64914" y="768582"/>
                </a:cubicBezTo>
                <a:cubicBezTo>
                  <a:pt x="76946" y="763425"/>
                  <a:pt x="90314" y="762232"/>
                  <a:pt x="103014" y="759057"/>
                </a:cubicBezTo>
                <a:cubicBezTo>
                  <a:pt x="109364" y="749532"/>
                  <a:pt x="113449" y="738020"/>
                  <a:pt x="122064" y="730482"/>
                </a:cubicBezTo>
                <a:cubicBezTo>
                  <a:pt x="139286" y="715412"/>
                  <a:pt x="179178" y="692403"/>
                  <a:pt x="179214" y="692382"/>
                </a:cubicBezTo>
                <a:cubicBezTo>
                  <a:pt x="186961" y="669141"/>
                  <a:pt x="189325" y="653696"/>
                  <a:pt x="207789" y="635232"/>
                </a:cubicBezTo>
                <a:cubicBezTo>
                  <a:pt x="215884" y="627137"/>
                  <a:pt x="226839" y="622532"/>
                  <a:pt x="236364" y="616182"/>
                </a:cubicBezTo>
                <a:cubicBezTo>
                  <a:pt x="260305" y="544358"/>
                  <a:pt x="228010" y="632890"/>
                  <a:pt x="264939" y="559032"/>
                </a:cubicBezTo>
                <a:cubicBezTo>
                  <a:pt x="269429" y="550052"/>
                  <a:pt x="268895" y="538811"/>
                  <a:pt x="274464" y="530457"/>
                </a:cubicBezTo>
                <a:cubicBezTo>
                  <a:pt x="281936" y="519249"/>
                  <a:pt x="294273" y="512109"/>
                  <a:pt x="303039" y="501882"/>
                </a:cubicBezTo>
                <a:cubicBezTo>
                  <a:pt x="313370" y="489829"/>
                  <a:pt x="322089" y="476482"/>
                  <a:pt x="331614" y="463782"/>
                </a:cubicBezTo>
                <a:cubicBezTo>
                  <a:pt x="334789" y="454257"/>
                  <a:pt x="334867" y="443047"/>
                  <a:pt x="341139" y="435207"/>
                </a:cubicBezTo>
                <a:cubicBezTo>
                  <a:pt x="348290" y="426268"/>
                  <a:pt x="364594" y="426396"/>
                  <a:pt x="369714" y="416157"/>
                </a:cubicBezTo>
                <a:cubicBezTo>
                  <a:pt x="381423" y="392739"/>
                  <a:pt x="374241" y="361742"/>
                  <a:pt x="388764" y="339957"/>
                </a:cubicBezTo>
                <a:cubicBezTo>
                  <a:pt x="401464" y="320907"/>
                  <a:pt x="419624" y="304527"/>
                  <a:pt x="426864" y="282807"/>
                </a:cubicBezTo>
                <a:cubicBezTo>
                  <a:pt x="430039" y="273282"/>
                  <a:pt x="433631" y="263886"/>
                  <a:pt x="436389" y="254232"/>
                </a:cubicBezTo>
                <a:cubicBezTo>
                  <a:pt x="439985" y="241645"/>
                  <a:pt x="440757" y="228164"/>
                  <a:pt x="445914" y="216132"/>
                </a:cubicBezTo>
                <a:cubicBezTo>
                  <a:pt x="458410" y="186976"/>
                  <a:pt x="482784" y="173118"/>
                  <a:pt x="503064" y="149457"/>
                </a:cubicBezTo>
                <a:cubicBezTo>
                  <a:pt x="510514" y="140765"/>
                  <a:pt x="516434" y="130821"/>
                  <a:pt x="522114" y="120882"/>
                </a:cubicBezTo>
                <a:cubicBezTo>
                  <a:pt x="529159" y="108554"/>
                  <a:pt x="531124" y="92822"/>
                  <a:pt x="541164" y="82782"/>
                </a:cubicBezTo>
                <a:cubicBezTo>
                  <a:pt x="573916" y="50030"/>
                  <a:pt x="590956" y="47135"/>
                  <a:pt x="626889" y="35157"/>
                </a:cubicBezTo>
                <a:cubicBezTo>
                  <a:pt x="633239" y="25632"/>
                  <a:pt x="637145" y="13911"/>
                  <a:pt x="645939" y="65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Popularity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 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 optimization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6919665" y="2635329"/>
            <a:ext cx="2148135" cy="1519060"/>
          </a:xfrm>
          <a:custGeom>
            <a:avLst/>
            <a:gdLst/>
            <a:ahLst/>
            <a:cxnLst/>
            <a:rect l="l" t="t" r="r" b="b"/>
            <a:pathLst>
              <a:path w="1529183" h="1134433">
                <a:moveTo>
                  <a:pt x="58831" y="0"/>
                </a:moveTo>
                <a:cubicBezTo>
                  <a:pt x="81642" y="5582"/>
                  <a:pt x="102788" y="10218"/>
                  <a:pt x="109949" y="10483"/>
                </a:cubicBezTo>
                <a:cubicBezTo>
                  <a:pt x="252820" y="15775"/>
                  <a:pt x="1094568" y="28229"/>
                  <a:pt x="1176749" y="29533"/>
                </a:cubicBezTo>
                <a:cubicBezTo>
                  <a:pt x="1195799" y="32708"/>
                  <a:pt x="1214780" y="36327"/>
                  <a:pt x="1233899" y="39058"/>
                </a:cubicBezTo>
                <a:cubicBezTo>
                  <a:pt x="1259239" y="42678"/>
                  <a:pt x="1286042" y="39835"/>
                  <a:pt x="1310099" y="48583"/>
                </a:cubicBezTo>
                <a:cubicBezTo>
                  <a:pt x="1322758" y="53186"/>
                  <a:pt x="1326978" y="70475"/>
                  <a:pt x="1338674" y="77158"/>
                </a:cubicBezTo>
                <a:cubicBezTo>
                  <a:pt x="1350040" y="83653"/>
                  <a:pt x="1364074" y="83508"/>
                  <a:pt x="1376774" y="86683"/>
                </a:cubicBezTo>
                <a:cubicBezTo>
                  <a:pt x="1386299" y="102558"/>
                  <a:pt x="1392258" y="121217"/>
                  <a:pt x="1405349" y="134308"/>
                </a:cubicBezTo>
                <a:cubicBezTo>
                  <a:pt x="1412449" y="141408"/>
                  <a:pt x="1426084" y="137561"/>
                  <a:pt x="1433924" y="143833"/>
                </a:cubicBezTo>
                <a:cubicBezTo>
                  <a:pt x="1459295" y="164130"/>
                  <a:pt x="1448695" y="176135"/>
                  <a:pt x="1462499" y="200983"/>
                </a:cubicBezTo>
                <a:cubicBezTo>
                  <a:pt x="1473618" y="220997"/>
                  <a:pt x="1493359" y="236413"/>
                  <a:pt x="1500599" y="258133"/>
                </a:cubicBezTo>
                <a:cubicBezTo>
                  <a:pt x="1514264" y="299127"/>
                  <a:pt x="1507689" y="276968"/>
                  <a:pt x="1519649" y="324808"/>
                </a:cubicBezTo>
                <a:cubicBezTo>
                  <a:pt x="1522824" y="483558"/>
                  <a:pt x="1529174" y="642276"/>
                  <a:pt x="1529174" y="801058"/>
                </a:cubicBezTo>
                <a:cubicBezTo>
                  <a:pt x="1529174" y="821056"/>
                  <a:pt x="1530243" y="913220"/>
                  <a:pt x="1510124" y="953458"/>
                </a:cubicBezTo>
                <a:cubicBezTo>
                  <a:pt x="1505004" y="963697"/>
                  <a:pt x="1500013" y="974882"/>
                  <a:pt x="1491074" y="982033"/>
                </a:cubicBezTo>
                <a:cubicBezTo>
                  <a:pt x="1483234" y="988305"/>
                  <a:pt x="1471727" y="987603"/>
                  <a:pt x="1462499" y="991558"/>
                </a:cubicBezTo>
                <a:cubicBezTo>
                  <a:pt x="1449448" y="997151"/>
                  <a:pt x="1437099" y="1004258"/>
                  <a:pt x="1424399" y="1010608"/>
                </a:cubicBezTo>
                <a:cubicBezTo>
                  <a:pt x="1389200" y="1063406"/>
                  <a:pt x="1425488" y="1021645"/>
                  <a:pt x="1376774" y="1048708"/>
                </a:cubicBezTo>
                <a:cubicBezTo>
                  <a:pt x="1356760" y="1059827"/>
                  <a:pt x="1338674" y="1074108"/>
                  <a:pt x="1319624" y="1086808"/>
                </a:cubicBezTo>
                <a:cubicBezTo>
                  <a:pt x="1310099" y="1093158"/>
                  <a:pt x="1301909" y="1102238"/>
                  <a:pt x="1291049" y="1105858"/>
                </a:cubicBezTo>
                <a:cubicBezTo>
                  <a:pt x="1281524" y="1109033"/>
                  <a:pt x="1272128" y="1112625"/>
                  <a:pt x="1262474" y="1115383"/>
                </a:cubicBezTo>
                <a:cubicBezTo>
                  <a:pt x="1178753" y="1139303"/>
                  <a:pt x="1264312" y="1111595"/>
                  <a:pt x="1195799" y="1134433"/>
                </a:cubicBezTo>
                <a:lnTo>
                  <a:pt x="1071974" y="1124908"/>
                </a:lnTo>
                <a:cubicBezTo>
                  <a:pt x="1046492" y="1122481"/>
                  <a:pt x="1021307" y="1117207"/>
                  <a:pt x="995774" y="1115383"/>
                </a:cubicBezTo>
                <a:cubicBezTo>
                  <a:pt x="887912" y="1107679"/>
                  <a:pt x="779858" y="1102941"/>
                  <a:pt x="671924" y="1096333"/>
                </a:cubicBezTo>
                <a:lnTo>
                  <a:pt x="529049" y="1086808"/>
                </a:lnTo>
                <a:lnTo>
                  <a:pt x="462374" y="1077283"/>
                </a:lnTo>
                <a:cubicBezTo>
                  <a:pt x="443286" y="1074346"/>
                  <a:pt x="424526" y="1068391"/>
                  <a:pt x="405224" y="1067758"/>
                </a:cubicBezTo>
                <a:cubicBezTo>
                  <a:pt x="270197" y="1063331"/>
                  <a:pt x="135091" y="1061953"/>
                  <a:pt x="0" y="1059957"/>
                </a:cubicBezTo>
                <a:lnTo>
                  <a:pt x="5175" y="1039183"/>
                </a:lnTo>
                <a:cubicBezTo>
                  <a:pt x="14700" y="1029658"/>
                  <a:pt x="27067" y="1022304"/>
                  <a:pt x="33750" y="1010608"/>
                </a:cubicBezTo>
                <a:cubicBezTo>
                  <a:pt x="40245" y="999242"/>
                  <a:pt x="39679" y="985095"/>
                  <a:pt x="43275" y="972508"/>
                </a:cubicBezTo>
                <a:cubicBezTo>
                  <a:pt x="49244" y="951619"/>
                  <a:pt x="52094" y="942354"/>
                  <a:pt x="53461" y="940782"/>
                </a:cubicBezTo>
                <a:lnTo>
                  <a:pt x="51947" y="947672"/>
                </a:lnTo>
                <a:cubicBezTo>
                  <a:pt x="53650" y="940673"/>
                  <a:pt x="56835" y="927795"/>
                  <a:pt x="62325" y="905833"/>
                </a:cubicBezTo>
                <a:cubicBezTo>
                  <a:pt x="67195" y="886352"/>
                  <a:pt x="73220" y="867033"/>
                  <a:pt x="81375" y="848683"/>
                </a:cubicBezTo>
                <a:cubicBezTo>
                  <a:pt x="86024" y="838222"/>
                  <a:pt x="97136" y="831073"/>
                  <a:pt x="100425" y="820108"/>
                </a:cubicBezTo>
                <a:cubicBezTo>
                  <a:pt x="106876" y="798604"/>
                  <a:pt x="108829" y="775856"/>
                  <a:pt x="109950" y="753433"/>
                </a:cubicBezTo>
                <a:cubicBezTo>
                  <a:pt x="115185" y="648741"/>
                  <a:pt x="116300" y="543883"/>
                  <a:pt x="119475" y="439108"/>
                </a:cubicBezTo>
                <a:cubicBezTo>
                  <a:pt x="116300" y="375608"/>
                  <a:pt x="115020" y="311985"/>
                  <a:pt x="109950" y="248608"/>
                </a:cubicBezTo>
                <a:cubicBezTo>
                  <a:pt x="108659" y="232470"/>
                  <a:pt x="102715" y="217010"/>
                  <a:pt x="100425" y="200983"/>
                </a:cubicBezTo>
                <a:cubicBezTo>
                  <a:pt x="96359" y="172521"/>
                  <a:pt x="94075" y="143833"/>
                  <a:pt x="90900" y="115258"/>
                </a:cubicBezTo>
                <a:cubicBezTo>
                  <a:pt x="68254" y="35996"/>
                  <a:pt x="77456" y="71007"/>
                  <a:pt x="62325" y="10483"/>
                </a:cubicBezTo>
                <a:cubicBezTo>
                  <a:pt x="61431" y="6906"/>
                  <a:pt x="60418" y="3365"/>
                  <a:pt x="588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Preferential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1507895" y="4828466"/>
            <a:ext cx="5659883" cy="1953334"/>
          </a:xfrm>
          <a:custGeom>
            <a:avLst/>
            <a:gdLst/>
            <a:ahLst/>
            <a:cxnLst/>
            <a:rect l="l" t="t" r="r" b="b"/>
            <a:pathLst>
              <a:path w="4029075" h="1458749">
                <a:moveTo>
                  <a:pt x="3410816" y="269658"/>
                </a:moveTo>
                <a:lnTo>
                  <a:pt x="3410817" y="269659"/>
                </a:lnTo>
                <a:lnTo>
                  <a:pt x="3415660" y="284824"/>
                </a:lnTo>
                <a:lnTo>
                  <a:pt x="3410817" y="269659"/>
                </a:lnTo>
                <a:cubicBezTo>
                  <a:pt x="3410817" y="269659"/>
                  <a:pt x="3410817" y="269659"/>
                  <a:pt x="3410816" y="269658"/>
                </a:cubicBezTo>
                <a:close/>
                <a:moveTo>
                  <a:pt x="683161" y="262035"/>
                </a:moveTo>
                <a:lnTo>
                  <a:pt x="683157" y="262040"/>
                </a:lnTo>
                <a:lnTo>
                  <a:pt x="683160" y="262036"/>
                </a:lnTo>
                <a:close/>
                <a:moveTo>
                  <a:pt x="3394211" y="259411"/>
                </a:moveTo>
                <a:lnTo>
                  <a:pt x="3399999" y="263147"/>
                </a:lnTo>
                <a:cubicBezTo>
                  <a:pt x="3398211" y="262466"/>
                  <a:pt x="3396330" y="261198"/>
                  <a:pt x="3394211" y="259411"/>
                </a:cubicBezTo>
                <a:close/>
                <a:moveTo>
                  <a:pt x="685743" y="257902"/>
                </a:moveTo>
                <a:lnTo>
                  <a:pt x="683307" y="261800"/>
                </a:lnTo>
                <a:cubicBezTo>
                  <a:pt x="683922" y="260956"/>
                  <a:pt x="684726" y="259771"/>
                  <a:pt x="685622" y="258081"/>
                </a:cubicBezTo>
                <a:close/>
                <a:moveTo>
                  <a:pt x="689644" y="255691"/>
                </a:moveTo>
                <a:cubicBezTo>
                  <a:pt x="689055" y="254340"/>
                  <a:pt x="685157" y="259294"/>
                  <a:pt x="683157" y="262040"/>
                </a:cubicBezTo>
                <a:lnTo>
                  <a:pt x="683162" y="262033"/>
                </a:lnTo>
                <a:cubicBezTo>
                  <a:pt x="685163" y="259285"/>
                  <a:pt x="689056" y="254341"/>
                  <a:pt x="689644" y="255691"/>
                </a:cubicBezTo>
                <a:close/>
                <a:moveTo>
                  <a:pt x="687821" y="254848"/>
                </a:moveTo>
                <a:lnTo>
                  <a:pt x="683168" y="262023"/>
                </a:lnTo>
                <a:lnTo>
                  <a:pt x="683164" y="262030"/>
                </a:lnTo>
                <a:lnTo>
                  <a:pt x="683173" y="262015"/>
                </a:lnTo>
                <a:lnTo>
                  <a:pt x="687807" y="254869"/>
                </a:lnTo>
                <a:cubicBezTo>
                  <a:pt x="687811" y="254860"/>
                  <a:pt x="687816" y="254854"/>
                  <a:pt x="687821" y="254848"/>
                </a:cubicBezTo>
                <a:close/>
                <a:moveTo>
                  <a:pt x="3371851" y="239549"/>
                </a:moveTo>
                <a:cubicBezTo>
                  <a:pt x="3379664" y="247362"/>
                  <a:pt x="3385792" y="252881"/>
                  <a:pt x="3390728" y="256681"/>
                </a:cubicBezTo>
                <a:cubicBezTo>
                  <a:pt x="3385792" y="252881"/>
                  <a:pt x="3379664" y="247362"/>
                  <a:pt x="3371851" y="239549"/>
                </a:cubicBezTo>
                <a:close/>
                <a:moveTo>
                  <a:pt x="743084" y="220520"/>
                </a:moveTo>
                <a:lnTo>
                  <a:pt x="748597" y="220706"/>
                </a:lnTo>
                <a:cubicBezTo>
                  <a:pt x="748310" y="220789"/>
                  <a:pt x="745719" y="221050"/>
                  <a:pt x="743084" y="220520"/>
                </a:cubicBezTo>
                <a:close/>
                <a:moveTo>
                  <a:pt x="737306" y="215663"/>
                </a:moveTo>
                <a:lnTo>
                  <a:pt x="743084" y="220520"/>
                </a:lnTo>
                <a:cubicBezTo>
                  <a:pt x="740453" y="220005"/>
                  <a:pt x="737782" y="218702"/>
                  <a:pt x="737306" y="215663"/>
                </a:cubicBezTo>
                <a:close/>
                <a:moveTo>
                  <a:pt x="316344" y="140546"/>
                </a:moveTo>
                <a:lnTo>
                  <a:pt x="311682" y="147737"/>
                </a:lnTo>
                <a:cubicBezTo>
                  <a:pt x="312421" y="146276"/>
                  <a:pt x="316618" y="140028"/>
                  <a:pt x="316344" y="140546"/>
                </a:cubicBezTo>
                <a:close/>
                <a:moveTo>
                  <a:pt x="3582762" y="57214"/>
                </a:moveTo>
                <a:cubicBezTo>
                  <a:pt x="3591875" y="60746"/>
                  <a:pt x="3601048" y="64132"/>
                  <a:pt x="3609975" y="68099"/>
                </a:cubicBezTo>
                <a:cubicBezTo>
                  <a:pt x="3646229" y="84212"/>
                  <a:pt x="3646004" y="85768"/>
                  <a:pt x="3676650" y="106199"/>
                </a:cubicBezTo>
                <a:cubicBezTo>
                  <a:pt x="3731817" y="117232"/>
                  <a:pt x="3780678" y="127537"/>
                  <a:pt x="3838575" y="134774"/>
                </a:cubicBezTo>
                <a:cubicBezTo>
                  <a:pt x="3876512" y="139516"/>
                  <a:pt x="3914775" y="141124"/>
                  <a:pt x="3952875" y="144299"/>
                </a:cubicBezTo>
                <a:cubicBezTo>
                  <a:pt x="3985245" y="146997"/>
                  <a:pt x="3992850" y="216600"/>
                  <a:pt x="4000500" y="239549"/>
                </a:cubicBezTo>
                <a:cubicBezTo>
                  <a:pt x="4005907" y="255769"/>
                  <a:pt x="4018130" y="270135"/>
                  <a:pt x="4019550" y="287174"/>
                </a:cubicBezTo>
                <a:cubicBezTo>
                  <a:pt x="4027728" y="385310"/>
                  <a:pt x="4029075" y="483973"/>
                  <a:pt x="4029075" y="582449"/>
                </a:cubicBezTo>
                <a:cubicBezTo>
                  <a:pt x="4029075" y="592489"/>
                  <a:pt x="4022308" y="601370"/>
                  <a:pt x="4019550" y="611024"/>
                </a:cubicBezTo>
                <a:cubicBezTo>
                  <a:pt x="4015954" y="623611"/>
                  <a:pt x="4013200" y="636424"/>
                  <a:pt x="4010025" y="649124"/>
                </a:cubicBezTo>
                <a:lnTo>
                  <a:pt x="3990975" y="677699"/>
                </a:lnTo>
                <a:cubicBezTo>
                  <a:pt x="3985406" y="686053"/>
                  <a:pt x="3984625" y="696749"/>
                  <a:pt x="3981450" y="706274"/>
                </a:cubicBezTo>
                <a:cubicBezTo>
                  <a:pt x="3958260" y="775843"/>
                  <a:pt x="3967270" y="743943"/>
                  <a:pt x="3952875" y="801524"/>
                </a:cubicBezTo>
                <a:cubicBezTo>
                  <a:pt x="3940609" y="817879"/>
                  <a:pt x="3916392" y="848700"/>
                  <a:pt x="3905250" y="868199"/>
                </a:cubicBezTo>
                <a:cubicBezTo>
                  <a:pt x="3898205" y="880527"/>
                  <a:pt x="3895290" y="895391"/>
                  <a:pt x="3886200" y="906299"/>
                </a:cubicBezTo>
                <a:cubicBezTo>
                  <a:pt x="3838329" y="963744"/>
                  <a:pt x="3870842" y="885699"/>
                  <a:pt x="3848100" y="953924"/>
                </a:cubicBezTo>
                <a:cubicBezTo>
                  <a:pt x="3848058" y="953950"/>
                  <a:pt x="3809012" y="977976"/>
                  <a:pt x="3790950" y="992024"/>
                </a:cubicBezTo>
                <a:cubicBezTo>
                  <a:pt x="3780317" y="1000294"/>
                  <a:pt x="3771900" y="1011074"/>
                  <a:pt x="3762375" y="1020599"/>
                </a:cubicBezTo>
                <a:cubicBezTo>
                  <a:pt x="3746186" y="1036788"/>
                  <a:pt x="3723103" y="1044396"/>
                  <a:pt x="3705225" y="1058699"/>
                </a:cubicBezTo>
                <a:cubicBezTo>
                  <a:pt x="3691200" y="1069919"/>
                  <a:pt x="3679825" y="1084099"/>
                  <a:pt x="3667125" y="1096799"/>
                </a:cubicBezTo>
                <a:cubicBezTo>
                  <a:pt x="3599181" y="1119447"/>
                  <a:pt x="3681324" y="1087333"/>
                  <a:pt x="3609975" y="1134899"/>
                </a:cubicBezTo>
                <a:cubicBezTo>
                  <a:pt x="3601621" y="1140468"/>
                  <a:pt x="3590380" y="1139934"/>
                  <a:pt x="3581400" y="1144424"/>
                </a:cubicBezTo>
                <a:cubicBezTo>
                  <a:pt x="3571161" y="1149544"/>
                  <a:pt x="3562350" y="1157124"/>
                  <a:pt x="3552825" y="1163474"/>
                </a:cubicBezTo>
                <a:cubicBezTo>
                  <a:pt x="3536950" y="1166649"/>
                  <a:pt x="3519994" y="1166424"/>
                  <a:pt x="3505200" y="1172999"/>
                </a:cubicBezTo>
                <a:cubicBezTo>
                  <a:pt x="3490693" y="1179446"/>
                  <a:pt x="3479800" y="1192049"/>
                  <a:pt x="3467100" y="1201574"/>
                </a:cubicBezTo>
                <a:cubicBezTo>
                  <a:pt x="3448784" y="1215311"/>
                  <a:pt x="3428466" y="1226208"/>
                  <a:pt x="3409950" y="1239674"/>
                </a:cubicBezTo>
                <a:cubicBezTo>
                  <a:pt x="3393508" y="1251631"/>
                  <a:pt x="3378200" y="1265074"/>
                  <a:pt x="3362325" y="1277774"/>
                </a:cubicBezTo>
                <a:cubicBezTo>
                  <a:pt x="3352800" y="1280949"/>
                  <a:pt x="3341590" y="1281027"/>
                  <a:pt x="3333750" y="1287299"/>
                </a:cubicBezTo>
                <a:cubicBezTo>
                  <a:pt x="3324811" y="1294450"/>
                  <a:pt x="3322029" y="1307080"/>
                  <a:pt x="3314700" y="1315874"/>
                </a:cubicBezTo>
                <a:cubicBezTo>
                  <a:pt x="3306076" y="1326222"/>
                  <a:pt x="3295650" y="1334924"/>
                  <a:pt x="3286125" y="1344449"/>
                </a:cubicBezTo>
                <a:cubicBezTo>
                  <a:pt x="3286081" y="1344462"/>
                  <a:pt x="3247315" y="1355349"/>
                  <a:pt x="3228975" y="1363499"/>
                </a:cubicBezTo>
                <a:cubicBezTo>
                  <a:pt x="3218514" y="1368148"/>
                  <a:pt x="3209925" y="1376199"/>
                  <a:pt x="3200400" y="1382549"/>
                </a:cubicBezTo>
                <a:cubicBezTo>
                  <a:pt x="3183692" y="1393688"/>
                  <a:pt x="3162731" y="1396729"/>
                  <a:pt x="3143250" y="1401599"/>
                </a:cubicBezTo>
                <a:cubicBezTo>
                  <a:pt x="3009143" y="1435126"/>
                  <a:pt x="3139281" y="1393397"/>
                  <a:pt x="3057525" y="1420649"/>
                </a:cubicBezTo>
                <a:cubicBezTo>
                  <a:pt x="2911475" y="1426999"/>
                  <a:pt x="2765329" y="1431437"/>
                  <a:pt x="2619375" y="1439699"/>
                </a:cubicBezTo>
                <a:cubicBezTo>
                  <a:pt x="2596960" y="1440968"/>
                  <a:pt x="2575144" y="1448677"/>
                  <a:pt x="2552700" y="1449224"/>
                </a:cubicBezTo>
                <a:lnTo>
                  <a:pt x="1838325" y="1458749"/>
                </a:lnTo>
                <a:cubicBezTo>
                  <a:pt x="1718254" y="1410721"/>
                  <a:pt x="1848651" y="1456861"/>
                  <a:pt x="1590675" y="1430174"/>
                </a:cubicBezTo>
                <a:cubicBezTo>
                  <a:pt x="1564632" y="1427480"/>
                  <a:pt x="1539875" y="1417474"/>
                  <a:pt x="1514475" y="1411124"/>
                </a:cubicBezTo>
                <a:cubicBezTo>
                  <a:pt x="1409555" y="1399466"/>
                  <a:pt x="1457110" y="1406326"/>
                  <a:pt x="1371600" y="1392074"/>
                </a:cubicBezTo>
                <a:cubicBezTo>
                  <a:pt x="1332862" y="1385618"/>
                  <a:pt x="1295400" y="1373024"/>
                  <a:pt x="1257300" y="1363499"/>
                </a:cubicBezTo>
                <a:cubicBezTo>
                  <a:pt x="1202892" y="1349897"/>
                  <a:pt x="1209104" y="1350418"/>
                  <a:pt x="1171575" y="1325399"/>
                </a:cubicBezTo>
                <a:cubicBezTo>
                  <a:pt x="1013669" y="1299081"/>
                  <a:pt x="1248109" y="1336874"/>
                  <a:pt x="1019175" y="1306349"/>
                </a:cubicBezTo>
                <a:cubicBezTo>
                  <a:pt x="1003128" y="1304209"/>
                  <a:pt x="987614" y="1298832"/>
                  <a:pt x="971550" y="1296824"/>
                </a:cubicBezTo>
                <a:cubicBezTo>
                  <a:pt x="852494" y="1281942"/>
                  <a:pt x="887168" y="1317889"/>
                  <a:pt x="847725" y="1258724"/>
                </a:cubicBezTo>
                <a:cubicBezTo>
                  <a:pt x="838200" y="1255549"/>
                  <a:pt x="828804" y="1251957"/>
                  <a:pt x="819150" y="1249199"/>
                </a:cubicBezTo>
                <a:cubicBezTo>
                  <a:pt x="806563" y="1245603"/>
                  <a:pt x="793082" y="1244831"/>
                  <a:pt x="781050" y="1239674"/>
                </a:cubicBezTo>
                <a:cubicBezTo>
                  <a:pt x="770528" y="1235165"/>
                  <a:pt x="762714" y="1225744"/>
                  <a:pt x="752475" y="1220624"/>
                </a:cubicBezTo>
                <a:cubicBezTo>
                  <a:pt x="743495" y="1216134"/>
                  <a:pt x="732880" y="1215589"/>
                  <a:pt x="723900" y="1211099"/>
                </a:cubicBezTo>
                <a:cubicBezTo>
                  <a:pt x="713661" y="1205979"/>
                  <a:pt x="705847" y="1196558"/>
                  <a:pt x="695325" y="1192049"/>
                </a:cubicBezTo>
                <a:cubicBezTo>
                  <a:pt x="683293" y="1186892"/>
                  <a:pt x="669812" y="1186120"/>
                  <a:pt x="657225" y="1182524"/>
                </a:cubicBezTo>
                <a:cubicBezTo>
                  <a:pt x="647571" y="1179766"/>
                  <a:pt x="638175" y="1176174"/>
                  <a:pt x="628650" y="1172999"/>
                </a:cubicBezTo>
                <a:cubicBezTo>
                  <a:pt x="549016" y="1161623"/>
                  <a:pt x="583755" y="1168919"/>
                  <a:pt x="523875" y="1153949"/>
                </a:cubicBezTo>
                <a:cubicBezTo>
                  <a:pt x="496325" y="1147061"/>
                  <a:pt x="473889" y="1126771"/>
                  <a:pt x="447675" y="1115849"/>
                </a:cubicBezTo>
                <a:cubicBezTo>
                  <a:pt x="411053" y="1100590"/>
                  <a:pt x="413390" y="1112994"/>
                  <a:pt x="381000" y="1096799"/>
                </a:cubicBezTo>
                <a:cubicBezTo>
                  <a:pt x="364441" y="1088520"/>
                  <a:pt x="349250" y="1077749"/>
                  <a:pt x="333375" y="1068224"/>
                </a:cubicBezTo>
                <a:lnTo>
                  <a:pt x="295275" y="1058699"/>
                </a:lnTo>
                <a:cubicBezTo>
                  <a:pt x="285535" y="1056264"/>
                  <a:pt x="276225" y="1052349"/>
                  <a:pt x="266700" y="1049174"/>
                </a:cubicBezTo>
                <a:lnTo>
                  <a:pt x="209550" y="1030124"/>
                </a:lnTo>
                <a:cubicBezTo>
                  <a:pt x="191277" y="1024033"/>
                  <a:pt x="120737" y="967890"/>
                  <a:pt x="104775" y="953924"/>
                </a:cubicBezTo>
                <a:cubicBezTo>
                  <a:pt x="86050" y="937540"/>
                  <a:pt x="68422" y="919318"/>
                  <a:pt x="57150" y="896774"/>
                </a:cubicBezTo>
                <a:cubicBezTo>
                  <a:pt x="52660" y="887794"/>
                  <a:pt x="51580" y="877427"/>
                  <a:pt x="47625" y="868199"/>
                </a:cubicBezTo>
                <a:cubicBezTo>
                  <a:pt x="39392" y="848989"/>
                  <a:pt x="22241" y="823862"/>
                  <a:pt x="19050" y="801524"/>
                </a:cubicBezTo>
                <a:cubicBezTo>
                  <a:pt x="10918" y="744600"/>
                  <a:pt x="6350" y="687224"/>
                  <a:pt x="0" y="630074"/>
                </a:cubicBezTo>
                <a:cubicBezTo>
                  <a:pt x="3175" y="620549"/>
                  <a:pt x="5035" y="610479"/>
                  <a:pt x="9525" y="601499"/>
                </a:cubicBezTo>
                <a:cubicBezTo>
                  <a:pt x="14645" y="591260"/>
                  <a:pt x="24555" y="583643"/>
                  <a:pt x="28575" y="572924"/>
                </a:cubicBezTo>
                <a:cubicBezTo>
                  <a:pt x="63885" y="478763"/>
                  <a:pt x="12474" y="563737"/>
                  <a:pt x="57150" y="496724"/>
                </a:cubicBezTo>
                <a:cubicBezTo>
                  <a:pt x="66675" y="490374"/>
                  <a:pt x="78574" y="486613"/>
                  <a:pt x="85725" y="477674"/>
                </a:cubicBezTo>
                <a:cubicBezTo>
                  <a:pt x="91997" y="469834"/>
                  <a:pt x="90760" y="458079"/>
                  <a:pt x="95250" y="449099"/>
                </a:cubicBezTo>
                <a:cubicBezTo>
                  <a:pt x="100370" y="438860"/>
                  <a:pt x="108620" y="430463"/>
                  <a:pt x="114300" y="420524"/>
                </a:cubicBezTo>
                <a:cubicBezTo>
                  <a:pt x="121345" y="408196"/>
                  <a:pt x="127000" y="395124"/>
                  <a:pt x="133350" y="382424"/>
                </a:cubicBezTo>
                <a:cubicBezTo>
                  <a:pt x="142875" y="379249"/>
                  <a:pt x="154825" y="379999"/>
                  <a:pt x="161925" y="372899"/>
                </a:cubicBezTo>
                <a:cubicBezTo>
                  <a:pt x="169025" y="365799"/>
                  <a:pt x="166960" y="353304"/>
                  <a:pt x="171450" y="344324"/>
                </a:cubicBezTo>
                <a:cubicBezTo>
                  <a:pt x="176570" y="334085"/>
                  <a:pt x="184150" y="325274"/>
                  <a:pt x="190500" y="315749"/>
                </a:cubicBezTo>
                <a:cubicBezTo>
                  <a:pt x="200025" y="309399"/>
                  <a:pt x="211746" y="305493"/>
                  <a:pt x="219075" y="296699"/>
                </a:cubicBezTo>
                <a:cubicBezTo>
                  <a:pt x="228165" y="285791"/>
                  <a:pt x="231080" y="270927"/>
                  <a:pt x="238125" y="258599"/>
                </a:cubicBezTo>
                <a:cubicBezTo>
                  <a:pt x="243805" y="248660"/>
                  <a:pt x="249846" y="238818"/>
                  <a:pt x="257175" y="230024"/>
                </a:cubicBezTo>
                <a:cubicBezTo>
                  <a:pt x="283507" y="198426"/>
                  <a:pt x="287063" y="208347"/>
                  <a:pt x="304800" y="172874"/>
                </a:cubicBezTo>
                <a:cubicBezTo>
                  <a:pt x="327273" y="127928"/>
                  <a:pt x="315682" y="142245"/>
                  <a:pt x="311682" y="147737"/>
                </a:cubicBezTo>
                <a:cubicBezTo>
                  <a:pt x="314057" y="144387"/>
                  <a:pt x="320244" y="135421"/>
                  <a:pt x="333375" y="115724"/>
                </a:cubicBezTo>
                <a:cubicBezTo>
                  <a:pt x="342900" y="109374"/>
                  <a:pt x="353855" y="104769"/>
                  <a:pt x="361950" y="96674"/>
                </a:cubicBezTo>
                <a:cubicBezTo>
                  <a:pt x="374529" y="84096"/>
                  <a:pt x="379635" y="72918"/>
                  <a:pt x="383732" y="59611"/>
                </a:cubicBezTo>
                <a:cubicBezTo>
                  <a:pt x="389895" y="75061"/>
                  <a:pt x="395099" y="91345"/>
                  <a:pt x="400051" y="106200"/>
                </a:cubicBezTo>
                <a:lnTo>
                  <a:pt x="419101" y="163350"/>
                </a:lnTo>
                <a:cubicBezTo>
                  <a:pt x="426341" y="185070"/>
                  <a:pt x="446082" y="200486"/>
                  <a:pt x="457201" y="220500"/>
                </a:cubicBezTo>
                <a:cubicBezTo>
                  <a:pt x="462077" y="229277"/>
                  <a:pt x="463551" y="239550"/>
                  <a:pt x="466726" y="249075"/>
                </a:cubicBezTo>
                <a:cubicBezTo>
                  <a:pt x="476251" y="255425"/>
                  <a:pt x="488150" y="259186"/>
                  <a:pt x="495301" y="268125"/>
                </a:cubicBezTo>
                <a:cubicBezTo>
                  <a:pt x="557276" y="345594"/>
                  <a:pt x="443582" y="244981"/>
                  <a:pt x="523876" y="325275"/>
                </a:cubicBezTo>
                <a:cubicBezTo>
                  <a:pt x="566960" y="368359"/>
                  <a:pt x="543433" y="317270"/>
                  <a:pt x="561976" y="372900"/>
                </a:cubicBezTo>
                <a:cubicBezTo>
                  <a:pt x="571501" y="382425"/>
                  <a:pt x="579343" y="394003"/>
                  <a:pt x="590551" y="401475"/>
                </a:cubicBezTo>
                <a:cubicBezTo>
                  <a:pt x="594172" y="403889"/>
                  <a:pt x="598551" y="404822"/>
                  <a:pt x="603035" y="405354"/>
                </a:cubicBezTo>
                <a:lnTo>
                  <a:pt x="603036" y="405353"/>
                </a:lnTo>
                <a:lnTo>
                  <a:pt x="619126" y="410999"/>
                </a:lnTo>
                <a:cubicBezTo>
                  <a:pt x="628065" y="418150"/>
                  <a:pt x="631826" y="430049"/>
                  <a:pt x="638176" y="439574"/>
                </a:cubicBezTo>
                <a:lnTo>
                  <a:pt x="666751" y="458624"/>
                </a:lnTo>
                <a:cubicBezTo>
                  <a:pt x="685801" y="471324"/>
                  <a:pt x="703887" y="485605"/>
                  <a:pt x="723901" y="496724"/>
                </a:cubicBezTo>
                <a:cubicBezTo>
                  <a:pt x="735081" y="502935"/>
                  <a:pt x="781608" y="513532"/>
                  <a:pt x="790576" y="515774"/>
                </a:cubicBezTo>
                <a:cubicBezTo>
                  <a:pt x="800316" y="518209"/>
                  <a:pt x="809626" y="522124"/>
                  <a:pt x="819151" y="525299"/>
                </a:cubicBezTo>
                <a:cubicBezTo>
                  <a:pt x="838201" y="531649"/>
                  <a:pt x="857657" y="536891"/>
                  <a:pt x="876301" y="544349"/>
                </a:cubicBezTo>
                <a:cubicBezTo>
                  <a:pt x="889484" y="549622"/>
                  <a:pt x="901350" y="557806"/>
                  <a:pt x="914401" y="563399"/>
                </a:cubicBezTo>
                <a:cubicBezTo>
                  <a:pt x="923629" y="567354"/>
                  <a:pt x="933748" y="568969"/>
                  <a:pt x="942976" y="572924"/>
                </a:cubicBezTo>
                <a:cubicBezTo>
                  <a:pt x="956027" y="578517"/>
                  <a:pt x="968025" y="586381"/>
                  <a:pt x="981076" y="591974"/>
                </a:cubicBezTo>
                <a:cubicBezTo>
                  <a:pt x="990304" y="595929"/>
                  <a:pt x="1000671" y="597009"/>
                  <a:pt x="1009651" y="601499"/>
                </a:cubicBezTo>
                <a:cubicBezTo>
                  <a:pt x="1050851" y="622099"/>
                  <a:pt x="1041793" y="621671"/>
                  <a:pt x="1033582" y="619614"/>
                </a:cubicBezTo>
                <a:cubicBezTo>
                  <a:pt x="1041978" y="622119"/>
                  <a:pt x="1060097" y="627840"/>
                  <a:pt x="1095376" y="639599"/>
                </a:cubicBezTo>
                <a:cubicBezTo>
                  <a:pt x="1161357" y="647847"/>
                  <a:pt x="1163098" y="646182"/>
                  <a:pt x="1219201" y="658649"/>
                </a:cubicBezTo>
                <a:cubicBezTo>
                  <a:pt x="1231980" y="661489"/>
                  <a:pt x="1245269" y="663017"/>
                  <a:pt x="1257301" y="668174"/>
                </a:cubicBezTo>
                <a:cubicBezTo>
                  <a:pt x="1356688" y="710769"/>
                  <a:pt x="1180110" y="661842"/>
                  <a:pt x="1343026" y="706274"/>
                </a:cubicBezTo>
                <a:cubicBezTo>
                  <a:pt x="1346604" y="707250"/>
                  <a:pt x="1420941" y="720861"/>
                  <a:pt x="1428751" y="725324"/>
                </a:cubicBezTo>
                <a:cubicBezTo>
                  <a:pt x="1440447" y="732007"/>
                  <a:pt x="1447801" y="744374"/>
                  <a:pt x="1457326" y="753899"/>
                </a:cubicBezTo>
                <a:cubicBezTo>
                  <a:pt x="1505155" y="763465"/>
                  <a:pt x="1513762" y="763138"/>
                  <a:pt x="1562101" y="782474"/>
                </a:cubicBezTo>
                <a:cubicBezTo>
                  <a:pt x="1575284" y="787747"/>
                  <a:pt x="1587501" y="795174"/>
                  <a:pt x="1600201" y="801524"/>
                </a:cubicBezTo>
                <a:cubicBezTo>
                  <a:pt x="1656673" y="810936"/>
                  <a:pt x="1742782" y="825743"/>
                  <a:pt x="1790701" y="830099"/>
                </a:cubicBezTo>
                <a:cubicBezTo>
                  <a:pt x="1850861" y="835568"/>
                  <a:pt x="1911351" y="836449"/>
                  <a:pt x="1971676" y="839624"/>
                </a:cubicBezTo>
                <a:cubicBezTo>
                  <a:pt x="2047079" y="830199"/>
                  <a:pt x="2055373" y="828809"/>
                  <a:pt x="2133601" y="820574"/>
                </a:cubicBezTo>
                <a:cubicBezTo>
                  <a:pt x="2232340" y="810180"/>
                  <a:pt x="2210526" y="814601"/>
                  <a:pt x="2295526" y="801524"/>
                </a:cubicBezTo>
                <a:cubicBezTo>
                  <a:pt x="2314614" y="798587"/>
                  <a:pt x="2333792" y="796046"/>
                  <a:pt x="2352676" y="791999"/>
                </a:cubicBezTo>
                <a:cubicBezTo>
                  <a:pt x="2443177" y="772606"/>
                  <a:pt x="2406322" y="774051"/>
                  <a:pt x="2486026" y="763424"/>
                </a:cubicBezTo>
                <a:cubicBezTo>
                  <a:pt x="2514525" y="759624"/>
                  <a:pt x="2543289" y="757965"/>
                  <a:pt x="2571751" y="753899"/>
                </a:cubicBezTo>
                <a:cubicBezTo>
                  <a:pt x="2587778" y="751609"/>
                  <a:pt x="2603407" y="747036"/>
                  <a:pt x="2619376" y="744374"/>
                </a:cubicBezTo>
                <a:cubicBezTo>
                  <a:pt x="2630408" y="742535"/>
                  <a:pt x="2715718" y="732058"/>
                  <a:pt x="2733676" y="725324"/>
                </a:cubicBezTo>
                <a:cubicBezTo>
                  <a:pt x="2744395" y="721304"/>
                  <a:pt x="2752726" y="712624"/>
                  <a:pt x="2762251" y="706274"/>
                </a:cubicBezTo>
                <a:cubicBezTo>
                  <a:pt x="2770605" y="700705"/>
                  <a:pt x="2781301" y="699924"/>
                  <a:pt x="2790826" y="696749"/>
                </a:cubicBezTo>
                <a:cubicBezTo>
                  <a:pt x="2926639" y="651478"/>
                  <a:pt x="2785309" y="696964"/>
                  <a:pt x="2886076" y="668174"/>
                </a:cubicBezTo>
                <a:cubicBezTo>
                  <a:pt x="2927294" y="656397"/>
                  <a:pt x="2910440" y="660296"/>
                  <a:pt x="2952751" y="630074"/>
                </a:cubicBezTo>
                <a:cubicBezTo>
                  <a:pt x="2962066" y="623420"/>
                  <a:pt x="2971387" y="616704"/>
                  <a:pt x="2981326" y="611024"/>
                </a:cubicBezTo>
                <a:cubicBezTo>
                  <a:pt x="2993654" y="603979"/>
                  <a:pt x="3008518" y="601064"/>
                  <a:pt x="3019426" y="591974"/>
                </a:cubicBezTo>
                <a:cubicBezTo>
                  <a:pt x="3028220" y="584645"/>
                  <a:pt x="3032126" y="572924"/>
                  <a:pt x="3038476" y="563399"/>
                </a:cubicBezTo>
                <a:cubicBezTo>
                  <a:pt x="3038520" y="563374"/>
                  <a:pt x="3078406" y="540368"/>
                  <a:pt x="3095626" y="525299"/>
                </a:cubicBezTo>
                <a:cubicBezTo>
                  <a:pt x="3104241" y="517761"/>
                  <a:pt x="3108326" y="506249"/>
                  <a:pt x="3114676" y="496724"/>
                </a:cubicBezTo>
                <a:cubicBezTo>
                  <a:pt x="3143315" y="487178"/>
                  <a:pt x="3147207" y="488665"/>
                  <a:pt x="3171826" y="468149"/>
                </a:cubicBezTo>
                <a:cubicBezTo>
                  <a:pt x="3182174" y="459525"/>
                  <a:pt x="3190053" y="448198"/>
                  <a:pt x="3200401" y="439574"/>
                </a:cubicBezTo>
                <a:cubicBezTo>
                  <a:pt x="3209195" y="432245"/>
                  <a:pt x="3218737" y="425644"/>
                  <a:pt x="3228976" y="420524"/>
                </a:cubicBezTo>
                <a:cubicBezTo>
                  <a:pt x="3237956" y="416034"/>
                  <a:pt x="3249711" y="417271"/>
                  <a:pt x="3257551" y="410999"/>
                </a:cubicBezTo>
                <a:cubicBezTo>
                  <a:pt x="3266490" y="403848"/>
                  <a:pt x="3270251" y="391949"/>
                  <a:pt x="3276601" y="382424"/>
                </a:cubicBezTo>
                <a:cubicBezTo>
                  <a:pt x="3286126" y="376074"/>
                  <a:pt x="3295237" y="369054"/>
                  <a:pt x="3305176" y="363374"/>
                </a:cubicBezTo>
                <a:cubicBezTo>
                  <a:pt x="3317504" y="356329"/>
                  <a:pt x="3331722" y="352577"/>
                  <a:pt x="3343276" y="344324"/>
                </a:cubicBezTo>
                <a:cubicBezTo>
                  <a:pt x="3354237" y="336494"/>
                  <a:pt x="3361503" y="324373"/>
                  <a:pt x="3371851" y="315749"/>
                </a:cubicBezTo>
                <a:cubicBezTo>
                  <a:pt x="3392014" y="298946"/>
                  <a:pt x="3402560" y="298302"/>
                  <a:pt x="3415660" y="284824"/>
                </a:cubicBezTo>
                <a:lnTo>
                  <a:pt x="3429001" y="268124"/>
                </a:lnTo>
                <a:cubicBezTo>
                  <a:pt x="3434570" y="259770"/>
                  <a:pt x="3435351" y="249074"/>
                  <a:pt x="3438526" y="239549"/>
                </a:cubicBezTo>
                <a:cubicBezTo>
                  <a:pt x="3451226" y="230024"/>
                  <a:pt x="3466463" y="223170"/>
                  <a:pt x="3476626" y="210974"/>
                </a:cubicBezTo>
                <a:cubicBezTo>
                  <a:pt x="3483054" y="203261"/>
                  <a:pt x="3481661" y="191379"/>
                  <a:pt x="3486151" y="182399"/>
                </a:cubicBezTo>
                <a:cubicBezTo>
                  <a:pt x="3491271" y="172160"/>
                  <a:pt x="3497872" y="162618"/>
                  <a:pt x="3505201" y="153824"/>
                </a:cubicBezTo>
                <a:cubicBezTo>
                  <a:pt x="3513825" y="143476"/>
                  <a:pt x="3524251" y="134774"/>
                  <a:pt x="3533776" y="125249"/>
                </a:cubicBezTo>
                <a:cubicBezTo>
                  <a:pt x="3549965" y="109060"/>
                  <a:pt x="3557820" y="86171"/>
                  <a:pt x="3571876" y="68099"/>
                </a:cubicBezTo>
                <a:cubicBezTo>
                  <a:pt x="3575038" y="64035"/>
                  <a:pt x="3578566" y="60294"/>
                  <a:pt x="3582762" y="57214"/>
                </a:cubicBezTo>
                <a:close/>
                <a:moveTo>
                  <a:pt x="3192920" y="0"/>
                </a:moveTo>
                <a:lnTo>
                  <a:pt x="3200401" y="10949"/>
                </a:lnTo>
                <a:cubicBezTo>
                  <a:pt x="3197139" y="7034"/>
                  <a:pt x="3194442" y="3581"/>
                  <a:pt x="319292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Equilibrium-</a:t>
            </a:r>
            <a:r>
              <a:rPr lang="en-US" dirty="0" err="1" smtClean="0"/>
              <a:t>nonequilibrium</a:t>
            </a:r>
            <a:r>
              <a:rPr lang="en-US" dirty="0" smtClean="0"/>
              <a:t> duality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76200" y="3504998"/>
            <a:ext cx="1866604" cy="1095795"/>
          </a:xfrm>
          <a:custGeom>
            <a:avLst/>
            <a:gdLst/>
            <a:ahLst/>
            <a:cxnLst/>
            <a:rect l="l" t="t" r="r" b="b"/>
            <a:pathLst>
              <a:path w="1328771" h="818339">
                <a:moveTo>
                  <a:pt x="188987" y="795366"/>
                </a:moveTo>
                <a:cubicBezTo>
                  <a:pt x="189655" y="795423"/>
                  <a:pt x="194246" y="796310"/>
                  <a:pt x="205804" y="798767"/>
                </a:cubicBezTo>
                <a:cubicBezTo>
                  <a:pt x="199329" y="797860"/>
                  <a:pt x="187784" y="795263"/>
                  <a:pt x="188987" y="795366"/>
                </a:cubicBezTo>
                <a:close/>
                <a:moveTo>
                  <a:pt x="1154157" y="0"/>
                </a:moveTo>
                <a:lnTo>
                  <a:pt x="1152526" y="113490"/>
                </a:lnTo>
                <a:cubicBezTo>
                  <a:pt x="1152526" y="132803"/>
                  <a:pt x="1159499" y="151497"/>
                  <a:pt x="1162051" y="170640"/>
                </a:cubicBezTo>
                <a:cubicBezTo>
                  <a:pt x="1165851" y="199139"/>
                  <a:pt x="1168401" y="227790"/>
                  <a:pt x="1171576" y="256365"/>
                </a:cubicBezTo>
                <a:cubicBezTo>
                  <a:pt x="1171576" y="256365"/>
                  <a:pt x="1191293" y="313301"/>
                  <a:pt x="1200151" y="342090"/>
                </a:cubicBezTo>
                <a:cubicBezTo>
                  <a:pt x="1204001" y="354602"/>
                  <a:pt x="1206080" y="367603"/>
                  <a:pt x="1209676" y="380190"/>
                </a:cubicBezTo>
                <a:cubicBezTo>
                  <a:pt x="1212434" y="389844"/>
                  <a:pt x="1216026" y="399240"/>
                  <a:pt x="1219201" y="408765"/>
                </a:cubicBezTo>
                <a:cubicBezTo>
                  <a:pt x="1227480" y="433603"/>
                  <a:pt x="1231901" y="459565"/>
                  <a:pt x="1238251" y="484965"/>
                </a:cubicBezTo>
                <a:cubicBezTo>
                  <a:pt x="1247776" y="494490"/>
                  <a:pt x="1260802" y="501492"/>
                  <a:pt x="1266826" y="513540"/>
                </a:cubicBezTo>
                <a:cubicBezTo>
                  <a:pt x="1274066" y="528020"/>
                  <a:pt x="1272424" y="545459"/>
                  <a:pt x="1276351" y="561165"/>
                </a:cubicBezTo>
                <a:cubicBezTo>
                  <a:pt x="1278786" y="570905"/>
                  <a:pt x="1282701" y="580215"/>
                  <a:pt x="1285876" y="589740"/>
                </a:cubicBezTo>
                <a:cubicBezTo>
                  <a:pt x="1296115" y="620457"/>
                  <a:pt x="1297510" y="653472"/>
                  <a:pt x="1304926" y="684990"/>
                </a:cubicBezTo>
                <a:cubicBezTo>
                  <a:pt x="1310220" y="707490"/>
                  <a:pt x="1319443" y="729000"/>
                  <a:pt x="1323976" y="751665"/>
                </a:cubicBezTo>
                <a:cubicBezTo>
                  <a:pt x="1326506" y="764313"/>
                  <a:pt x="1328045" y="777120"/>
                  <a:pt x="1328771" y="790025"/>
                </a:cubicBezTo>
                <a:cubicBezTo>
                  <a:pt x="1056321" y="789165"/>
                  <a:pt x="671690" y="780222"/>
                  <a:pt x="371475" y="808814"/>
                </a:cubicBezTo>
                <a:cubicBezTo>
                  <a:pt x="345993" y="811241"/>
                  <a:pt x="320675" y="815164"/>
                  <a:pt x="295275" y="818339"/>
                </a:cubicBezTo>
                <a:cubicBezTo>
                  <a:pt x="248569" y="807960"/>
                  <a:pt x="221094" y="801995"/>
                  <a:pt x="205804" y="798767"/>
                </a:cubicBezTo>
                <a:cubicBezTo>
                  <a:pt x="210549" y="799178"/>
                  <a:pt x="209537" y="798560"/>
                  <a:pt x="205225" y="797087"/>
                </a:cubicBezTo>
                <a:lnTo>
                  <a:pt x="180975" y="789764"/>
                </a:lnTo>
                <a:cubicBezTo>
                  <a:pt x="156808" y="782859"/>
                  <a:pt x="137138" y="780502"/>
                  <a:pt x="114300" y="770714"/>
                </a:cubicBezTo>
                <a:cubicBezTo>
                  <a:pt x="101249" y="765121"/>
                  <a:pt x="88900" y="758014"/>
                  <a:pt x="76200" y="751664"/>
                </a:cubicBezTo>
                <a:cubicBezTo>
                  <a:pt x="4978" y="716053"/>
                  <a:pt x="63500" y="592914"/>
                  <a:pt x="57150" y="513539"/>
                </a:cubicBezTo>
                <a:cubicBezTo>
                  <a:pt x="46464" y="481481"/>
                  <a:pt x="47407" y="479820"/>
                  <a:pt x="28575" y="446864"/>
                </a:cubicBezTo>
                <a:cubicBezTo>
                  <a:pt x="22895" y="436925"/>
                  <a:pt x="10703" y="429676"/>
                  <a:pt x="9525" y="418289"/>
                </a:cubicBezTo>
                <a:cubicBezTo>
                  <a:pt x="1024" y="336116"/>
                  <a:pt x="3175" y="253189"/>
                  <a:pt x="0" y="170639"/>
                </a:cubicBezTo>
                <a:cubicBezTo>
                  <a:pt x="6350" y="161114"/>
                  <a:pt x="13930" y="152303"/>
                  <a:pt x="19050" y="142064"/>
                </a:cubicBezTo>
                <a:cubicBezTo>
                  <a:pt x="23540" y="133084"/>
                  <a:pt x="22303" y="121329"/>
                  <a:pt x="28575" y="113489"/>
                </a:cubicBezTo>
                <a:cubicBezTo>
                  <a:pt x="35726" y="104550"/>
                  <a:pt x="49821" y="103233"/>
                  <a:pt x="57150" y="94439"/>
                </a:cubicBezTo>
                <a:cubicBezTo>
                  <a:pt x="66240" y="83531"/>
                  <a:pt x="69850" y="69039"/>
                  <a:pt x="76200" y="56339"/>
                </a:cubicBezTo>
                <a:cubicBezTo>
                  <a:pt x="85725" y="49989"/>
                  <a:pt x="94536" y="42409"/>
                  <a:pt x="104775" y="37289"/>
                </a:cubicBezTo>
                <a:cubicBezTo>
                  <a:pt x="113755" y="32799"/>
                  <a:pt x="123319" y="28200"/>
                  <a:pt x="133350" y="27764"/>
                </a:cubicBezTo>
                <a:lnTo>
                  <a:pt x="762000" y="87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Configuration model</a:t>
            </a:r>
          </a:p>
        </p:txBody>
      </p:sp>
      <p:sp>
        <p:nvSpPr>
          <p:cNvPr id="60" name="Freeform 59"/>
          <p:cNvSpPr/>
          <p:nvPr/>
        </p:nvSpPr>
        <p:spPr bwMode="auto">
          <a:xfrm>
            <a:off x="129720" y="1984297"/>
            <a:ext cx="1895510" cy="1060501"/>
          </a:xfrm>
          <a:custGeom>
            <a:avLst/>
            <a:gdLst/>
            <a:ahLst/>
            <a:cxnLst/>
            <a:rect l="l" t="t" r="r" b="b"/>
            <a:pathLst>
              <a:path w="1349348" h="791982">
                <a:moveTo>
                  <a:pt x="1349348" y="1457"/>
                </a:moveTo>
                <a:lnTo>
                  <a:pt x="1343026" y="20423"/>
                </a:lnTo>
                <a:cubicBezTo>
                  <a:pt x="1330326" y="33123"/>
                  <a:pt x="1315365" y="43908"/>
                  <a:pt x="1304926" y="58523"/>
                </a:cubicBezTo>
                <a:cubicBezTo>
                  <a:pt x="1299090" y="66693"/>
                  <a:pt x="1297370" y="77253"/>
                  <a:pt x="1295401" y="87098"/>
                </a:cubicBezTo>
                <a:cubicBezTo>
                  <a:pt x="1290998" y="109113"/>
                  <a:pt x="1289051" y="131548"/>
                  <a:pt x="1285876" y="153773"/>
                </a:cubicBezTo>
                <a:cubicBezTo>
                  <a:pt x="1279007" y="201853"/>
                  <a:pt x="1267837" y="249236"/>
                  <a:pt x="1257301" y="296648"/>
                </a:cubicBezTo>
                <a:cubicBezTo>
                  <a:pt x="1255123" y="306449"/>
                  <a:pt x="1250951" y="315698"/>
                  <a:pt x="1247776" y="325223"/>
                </a:cubicBezTo>
                <a:cubicBezTo>
                  <a:pt x="1237537" y="355940"/>
                  <a:pt x="1234353" y="388587"/>
                  <a:pt x="1228726" y="420473"/>
                </a:cubicBezTo>
                <a:cubicBezTo>
                  <a:pt x="1220612" y="466451"/>
                  <a:pt x="1219328" y="499254"/>
                  <a:pt x="1209676" y="544298"/>
                </a:cubicBezTo>
                <a:cubicBezTo>
                  <a:pt x="1204190" y="569899"/>
                  <a:pt x="1196976" y="595098"/>
                  <a:pt x="1190626" y="620498"/>
                </a:cubicBezTo>
                <a:cubicBezTo>
                  <a:pt x="1179736" y="664059"/>
                  <a:pt x="1178579" y="709496"/>
                  <a:pt x="1171576" y="753848"/>
                </a:cubicBezTo>
                <a:cubicBezTo>
                  <a:pt x="1170376" y="761447"/>
                  <a:pt x="1168683" y="768959"/>
                  <a:pt x="1167049" y="776484"/>
                </a:cubicBezTo>
                <a:cubicBezTo>
                  <a:pt x="1073389" y="783222"/>
                  <a:pt x="979683" y="789764"/>
                  <a:pt x="885825" y="791947"/>
                </a:cubicBezTo>
                <a:cubicBezTo>
                  <a:pt x="860234" y="792542"/>
                  <a:pt x="835025" y="785597"/>
                  <a:pt x="809625" y="782422"/>
                </a:cubicBezTo>
                <a:cubicBezTo>
                  <a:pt x="746346" y="779891"/>
                  <a:pt x="429129" y="783380"/>
                  <a:pt x="266700" y="753847"/>
                </a:cubicBezTo>
                <a:cubicBezTo>
                  <a:pt x="253820" y="751505"/>
                  <a:pt x="241300" y="747497"/>
                  <a:pt x="228600" y="744322"/>
                </a:cubicBezTo>
                <a:cubicBezTo>
                  <a:pt x="140006" y="736939"/>
                  <a:pt x="138122" y="742964"/>
                  <a:pt x="76200" y="725272"/>
                </a:cubicBezTo>
                <a:cubicBezTo>
                  <a:pt x="66546" y="722514"/>
                  <a:pt x="55465" y="722019"/>
                  <a:pt x="47625" y="715747"/>
                </a:cubicBezTo>
                <a:cubicBezTo>
                  <a:pt x="38686" y="708596"/>
                  <a:pt x="29644" y="698570"/>
                  <a:pt x="28575" y="687172"/>
                </a:cubicBezTo>
                <a:cubicBezTo>
                  <a:pt x="19976" y="595444"/>
                  <a:pt x="24797" y="502897"/>
                  <a:pt x="19050" y="410947"/>
                </a:cubicBezTo>
                <a:cubicBezTo>
                  <a:pt x="18424" y="400926"/>
                  <a:pt x="10698" y="392343"/>
                  <a:pt x="9525" y="382372"/>
                </a:cubicBezTo>
                <a:cubicBezTo>
                  <a:pt x="4318" y="338114"/>
                  <a:pt x="3175" y="293472"/>
                  <a:pt x="0" y="249022"/>
                </a:cubicBezTo>
                <a:cubicBezTo>
                  <a:pt x="28030" y="192961"/>
                  <a:pt x="14560" y="224392"/>
                  <a:pt x="38100" y="153772"/>
                </a:cubicBezTo>
                <a:cubicBezTo>
                  <a:pt x="47625" y="144247"/>
                  <a:pt x="55714" y="133027"/>
                  <a:pt x="66675" y="125197"/>
                </a:cubicBezTo>
                <a:cubicBezTo>
                  <a:pt x="78229" y="116944"/>
                  <a:pt x="93867" y="115237"/>
                  <a:pt x="104775" y="106147"/>
                </a:cubicBezTo>
                <a:cubicBezTo>
                  <a:pt x="113569" y="98818"/>
                  <a:pt x="117475" y="87097"/>
                  <a:pt x="123825" y="77572"/>
                </a:cubicBezTo>
                <a:cubicBezTo>
                  <a:pt x="123825" y="77572"/>
                  <a:pt x="160934" y="59775"/>
                  <a:pt x="180975" y="58522"/>
                </a:cubicBezTo>
                <a:cubicBezTo>
                  <a:pt x="488385" y="39309"/>
                  <a:pt x="512150" y="45171"/>
                  <a:pt x="752475" y="58522"/>
                </a:cubicBezTo>
                <a:cubicBezTo>
                  <a:pt x="796925" y="55347"/>
                  <a:pt x="841636" y="54761"/>
                  <a:pt x="885825" y="48997"/>
                </a:cubicBezTo>
                <a:cubicBezTo>
                  <a:pt x="914851" y="45211"/>
                  <a:pt x="942779" y="35342"/>
                  <a:pt x="971550" y="29947"/>
                </a:cubicBezTo>
                <a:cubicBezTo>
                  <a:pt x="1024523" y="20015"/>
                  <a:pt x="1103639" y="13773"/>
                  <a:pt x="1152525" y="10897"/>
                </a:cubicBezTo>
                <a:cubicBezTo>
                  <a:pt x="1218098" y="7040"/>
                  <a:pt x="1283980" y="-3920"/>
                  <a:pt x="1349348" y="14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Classical random graphs</a:t>
            </a:r>
          </a:p>
        </p:txBody>
      </p:sp>
      <p:sp>
        <p:nvSpPr>
          <p:cNvPr id="70" name="Freeform 69"/>
          <p:cNvSpPr/>
          <p:nvPr/>
        </p:nvSpPr>
        <p:spPr bwMode="auto">
          <a:xfrm>
            <a:off x="4651481" y="187760"/>
            <a:ext cx="1633195" cy="1210858"/>
          </a:xfrm>
          <a:custGeom>
            <a:avLst/>
            <a:gdLst/>
            <a:ahLst/>
            <a:cxnLst/>
            <a:rect l="l" t="t" r="r" b="b"/>
            <a:pathLst>
              <a:path w="1162615" h="904268">
                <a:moveTo>
                  <a:pt x="895915" y="0"/>
                </a:moveTo>
                <a:cubicBezTo>
                  <a:pt x="940823" y="7485"/>
                  <a:pt x="951380" y="7683"/>
                  <a:pt x="991165" y="19050"/>
                </a:cubicBezTo>
                <a:cubicBezTo>
                  <a:pt x="1000819" y="21808"/>
                  <a:pt x="1011900" y="22303"/>
                  <a:pt x="1019740" y="28575"/>
                </a:cubicBezTo>
                <a:cubicBezTo>
                  <a:pt x="1028679" y="35726"/>
                  <a:pt x="1032440" y="47625"/>
                  <a:pt x="1038790" y="57150"/>
                </a:cubicBezTo>
                <a:lnTo>
                  <a:pt x="1076890" y="76200"/>
                </a:lnTo>
                <a:cubicBezTo>
                  <a:pt x="1117051" y="96280"/>
                  <a:pt x="1092815" y="164758"/>
                  <a:pt x="1095940" y="209550"/>
                </a:cubicBezTo>
                <a:cubicBezTo>
                  <a:pt x="1102352" y="301456"/>
                  <a:pt x="1102290" y="393700"/>
                  <a:pt x="1105465" y="485775"/>
                </a:cubicBezTo>
                <a:cubicBezTo>
                  <a:pt x="1129005" y="532855"/>
                  <a:pt x="1120025" y="510405"/>
                  <a:pt x="1134040" y="552450"/>
                </a:cubicBezTo>
                <a:cubicBezTo>
                  <a:pt x="1140390" y="571500"/>
                  <a:pt x="1150872" y="589642"/>
                  <a:pt x="1153090" y="609600"/>
                </a:cubicBezTo>
                <a:cubicBezTo>
                  <a:pt x="1160461" y="675942"/>
                  <a:pt x="1159440" y="742950"/>
                  <a:pt x="1162615" y="809625"/>
                </a:cubicBezTo>
                <a:cubicBezTo>
                  <a:pt x="1148600" y="851670"/>
                  <a:pt x="1157580" y="829220"/>
                  <a:pt x="1134040" y="876300"/>
                </a:cubicBezTo>
                <a:cubicBezTo>
                  <a:pt x="1129582" y="885218"/>
                  <a:pt x="1126420" y="894672"/>
                  <a:pt x="1123603" y="904268"/>
                </a:cubicBezTo>
                <a:lnTo>
                  <a:pt x="1095940" y="885826"/>
                </a:lnTo>
                <a:cubicBezTo>
                  <a:pt x="1085307" y="877556"/>
                  <a:pt x="1078573" y="864723"/>
                  <a:pt x="1067365" y="857251"/>
                </a:cubicBezTo>
                <a:cubicBezTo>
                  <a:pt x="1012156" y="820445"/>
                  <a:pt x="1062345" y="883058"/>
                  <a:pt x="1019740" y="819151"/>
                </a:cubicBezTo>
                <a:lnTo>
                  <a:pt x="991165" y="800101"/>
                </a:lnTo>
                <a:cubicBezTo>
                  <a:pt x="939997" y="765989"/>
                  <a:pt x="949448" y="765050"/>
                  <a:pt x="905440" y="752476"/>
                </a:cubicBezTo>
                <a:cubicBezTo>
                  <a:pt x="892853" y="748880"/>
                  <a:pt x="879927" y="746547"/>
                  <a:pt x="867340" y="742951"/>
                </a:cubicBezTo>
                <a:cubicBezTo>
                  <a:pt x="857686" y="740193"/>
                  <a:pt x="848419" y="736184"/>
                  <a:pt x="838765" y="733426"/>
                </a:cubicBezTo>
                <a:cubicBezTo>
                  <a:pt x="824523" y="729357"/>
                  <a:pt x="787315" y="721989"/>
                  <a:pt x="772090" y="714376"/>
                </a:cubicBezTo>
                <a:cubicBezTo>
                  <a:pt x="761851" y="709256"/>
                  <a:pt x="753754" y="700446"/>
                  <a:pt x="743515" y="695326"/>
                </a:cubicBezTo>
                <a:cubicBezTo>
                  <a:pt x="701867" y="674502"/>
                  <a:pt x="683195" y="675008"/>
                  <a:pt x="638740" y="657226"/>
                </a:cubicBezTo>
                <a:cubicBezTo>
                  <a:pt x="625557" y="651953"/>
                  <a:pt x="613691" y="643769"/>
                  <a:pt x="600640" y="638176"/>
                </a:cubicBezTo>
                <a:cubicBezTo>
                  <a:pt x="577924" y="628441"/>
                  <a:pt x="547697" y="622704"/>
                  <a:pt x="524440" y="619126"/>
                </a:cubicBezTo>
                <a:cubicBezTo>
                  <a:pt x="499140" y="615234"/>
                  <a:pt x="473662" y="612592"/>
                  <a:pt x="448240" y="609601"/>
                </a:cubicBezTo>
                <a:cubicBezTo>
                  <a:pt x="419686" y="606242"/>
                  <a:pt x="390875" y="604803"/>
                  <a:pt x="362515" y="600076"/>
                </a:cubicBezTo>
                <a:cubicBezTo>
                  <a:pt x="352611" y="598425"/>
                  <a:pt x="343965" y="591108"/>
                  <a:pt x="333940" y="590551"/>
                </a:cubicBezTo>
                <a:lnTo>
                  <a:pt x="20325" y="578252"/>
                </a:lnTo>
                <a:lnTo>
                  <a:pt x="19615" y="552450"/>
                </a:lnTo>
                <a:cubicBezTo>
                  <a:pt x="-5130" y="478216"/>
                  <a:pt x="565" y="503554"/>
                  <a:pt x="565" y="361950"/>
                </a:cubicBezTo>
                <a:cubicBezTo>
                  <a:pt x="565" y="336352"/>
                  <a:pt x="6915" y="311150"/>
                  <a:pt x="10090" y="285750"/>
                </a:cubicBezTo>
                <a:cubicBezTo>
                  <a:pt x="32420" y="218759"/>
                  <a:pt x="7872" y="299055"/>
                  <a:pt x="29140" y="171450"/>
                </a:cubicBezTo>
                <a:cubicBezTo>
                  <a:pt x="33952" y="142576"/>
                  <a:pt x="41840" y="114300"/>
                  <a:pt x="48190" y="85725"/>
                </a:cubicBezTo>
                <a:cubicBezTo>
                  <a:pt x="47000" y="85725"/>
                  <a:pt x="36315" y="103493"/>
                  <a:pt x="35488" y="99051"/>
                </a:cubicBezTo>
                <a:lnTo>
                  <a:pt x="38665" y="85725"/>
                </a:lnTo>
                <a:cubicBezTo>
                  <a:pt x="38665" y="85725"/>
                  <a:pt x="76581" y="72445"/>
                  <a:pt x="95815" y="66675"/>
                </a:cubicBezTo>
                <a:cubicBezTo>
                  <a:pt x="108354" y="62913"/>
                  <a:pt x="121328" y="60746"/>
                  <a:pt x="133915" y="57150"/>
                </a:cubicBezTo>
                <a:cubicBezTo>
                  <a:pt x="143569" y="54392"/>
                  <a:pt x="152965" y="50800"/>
                  <a:pt x="162490" y="47625"/>
                </a:cubicBezTo>
                <a:cubicBezTo>
                  <a:pt x="184715" y="44450"/>
                  <a:pt x="206888" y="40885"/>
                  <a:pt x="229165" y="38100"/>
                </a:cubicBezTo>
                <a:cubicBezTo>
                  <a:pt x="283093" y="31359"/>
                  <a:pt x="337241" y="26393"/>
                  <a:pt x="391090" y="19050"/>
                </a:cubicBezTo>
                <a:cubicBezTo>
                  <a:pt x="407131" y="16863"/>
                  <a:pt x="422537" y="10135"/>
                  <a:pt x="43871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Processes</a:t>
            </a:r>
          </a:p>
        </p:txBody>
      </p:sp>
      <p:sp>
        <p:nvSpPr>
          <p:cNvPr id="76" name="Freeform 75"/>
          <p:cNvSpPr/>
          <p:nvPr/>
        </p:nvSpPr>
        <p:spPr bwMode="auto">
          <a:xfrm>
            <a:off x="2440707" y="940273"/>
            <a:ext cx="2033462" cy="1587996"/>
          </a:xfrm>
          <a:custGeom>
            <a:avLst/>
            <a:gdLst/>
            <a:ahLst/>
            <a:cxnLst/>
            <a:rect l="l" t="t" r="r" b="b"/>
            <a:pathLst>
              <a:path w="1447551" h="1185915">
                <a:moveTo>
                  <a:pt x="1298114" y="0"/>
                </a:moveTo>
                <a:lnTo>
                  <a:pt x="1447551" y="0"/>
                </a:lnTo>
                <a:lnTo>
                  <a:pt x="1443068" y="6507"/>
                </a:lnTo>
                <a:lnTo>
                  <a:pt x="1421939" y="9525"/>
                </a:lnTo>
                <a:lnTo>
                  <a:pt x="1440743" y="10262"/>
                </a:lnTo>
                <a:cubicBezTo>
                  <a:pt x="1437623" y="19533"/>
                  <a:pt x="1434038" y="28663"/>
                  <a:pt x="1431464" y="38099"/>
                </a:cubicBezTo>
                <a:cubicBezTo>
                  <a:pt x="1424575" y="63358"/>
                  <a:pt x="1424123" y="90881"/>
                  <a:pt x="1412414" y="114299"/>
                </a:cubicBezTo>
                <a:lnTo>
                  <a:pt x="1393364" y="152399"/>
                </a:lnTo>
                <a:cubicBezTo>
                  <a:pt x="1396539" y="273049"/>
                  <a:pt x="1397758" y="393766"/>
                  <a:pt x="1402889" y="514349"/>
                </a:cubicBezTo>
                <a:cubicBezTo>
                  <a:pt x="1404786" y="558937"/>
                  <a:pt x="1416240" y="621158"/>
                  <a:pt x="1421939" y="666749"/>
                </a:cubicBezTo>
                <a:cubicBezTo>
                  <a:pt x="1425505" y="695278"/>
                  <a:pt x="1428289" y="723899"/>
                  <a:pt x="1431464" y="752474"/>
                </a:cubicBezTo>
                <a:cubicBezTo>
                  <a:pt x="1433468" y="818594"/>
                  <a:pt x="1434420" y="884759"/>
                  <a:pt x="1436745" y="950871"/>
                </a:cubicBezTo>
                <a:cubicBezTo>
                  <a:pt x="1392721" y="954117"/>
                  <a:pt x="1339657" y="955640"/>
                  <a:pt x="1294992" y="965947"/>
                </a:cubicBezTo>
                <a:cubicBezTo>
                  <a:pt x="1183090" y="991770"/>
                  <a:pt x="1302076" y="973706"/>
                  <a:pt x="1179732" y="988999"/>
                </a:cubicBezTo>
                <a:cubicBezTo>
                  <a:pt x="1169487" y="996683"/>
                  <a:pt x="1160115" y="1005697"/>
                  <a:pt x="1148996" y="1012051"/>
                </a:cubicBezTo>
                <a:cubicBezTo>
                  <a:pt x="1136273" y="1019321"/>
                  <a:pt x="1097252" y="1025473"/>
                  <a:pt x="1087523" y="1027419"/>
                </a:cubicBezTo>
                <a:cubicBezTo>
                  <a:pt x="1077278" y="1032542"/>
                  <a:pt x="1067254" y="1038135"/>
                  <a:pt x="1056787" y="1042787"/>
                </a:cubicBezTo>
                <a:cubicBezTo>
                  <a:pt x="1044183" y="1048389"/>
                  <a:pt x="1030704" y="1051986"/>
                  <a:pt x="1018367" y="1058155"/>
                </a:cubicBezTo>
                <a:cubicBezTo>
                  <a:pt x="951900" y="1091390"/>
                  <a:pt x="1007865" y="1074228"/>
                  <a:pt x="949211" y="1088892"/>
                </a:cubicBezTo>
                <a:cubicBezTo>
                  <a:pt x="905268" y="1132835"/>
                  <a:pt x="949362" y="1093600"/>
                  <a:pt x="895423" y="1127312"/>
                </a:cubicBezTo>
                <a:cubicBezTo>
                  <a:pt x="853936" y="1153241"/>
                  <a:pt x="875487" y="1144399"/>
                  <a:pt x="841634" y="1173416"/>
                </a:cubicBezTo>
                <a:lnTo>
                  <a:pt x="824969" y="1185915"/>
                </a:lnTo>
                <a:lnTo>
                  <a:pt x="821864" y="1171575"/>
                </a:lnTo>
                <a:cubicBezTo>
                  <a:pt x="811694" y="1166490"/>
                  <a:pt x="764806" y="1145015"/>
                  <a:pt x="755189" y="1133475"/>
                </a:cubicBezTo>
                <a:cubicBezTo>
                  <a:pt x="746099" y="1122567"/>
                  <a:pt x="744392" y="1106929"/>
                  <a:pt x="736139" y="1095375"/>
                </a:cubicBezTo>
                <a:cubicBezTo>
                  <a:pt x="728309" y="1084414"/>
                  <a:pt x="715036" y="1078008"/>
                  <a:pt x="707564" y="1066800"/>
                </a:cubicBezTo>
                <a:cubicBezTo>
                  <a:pt x="701995" y="1058446"/>
                  <a:pt x="705139" y="1045325"/>
                  <a:pt x="698039" y="1038225"/>
                </a:cubicBezTo>
                <a:cubicBezTo>
                  <a:pt x="647239" y="987425"/>
                  <a:pt x="685339" y="1076325"/>
                  <a:pt x="659939" y="1000125"/>
                </a:cubicBezTo>
                <a:cubicBezTo>
                  <a:pt x="623010" y="975506"/>
                  <a:pt x="642224" y="984695"/>
                  <a:pt x="602789" y="971550"/>
                </a:cubicBezTo>
                <a:cubicBezTo>
                  <a:pt x="575848" y="962570"/>
                  <a:pt x="552442" y="945201"/>
                  <a:pt x="526589" y="933450"/>
                </a:cubicBezTo>
                <a:cubicBezTo>
                  <a:pt x="517449" y="929295"/>
                  <a:pt x="506623" y="929091"/>
                  <a:pt x="498014" y="923925"/>
                </a:cubicBezTo>
                <a:cubicBezTo>
                  <a:pt x="474594" y="909873"/>
                  <a:pt x="454759" y="890352"/>
                  <a:pt x="431339" y="876300"/>
                </a:cubicBezTo>
                <a:cubicBezTo>
                  <a:pt x="422730" y="871134"/>
                  <a:pt x="411481" y="871756"/>
                  <a:pt x="402764" y="866775"/>
                </a:cubicBezTo>
                <a:cubicBezTo>
                  <a:pt x="388981" y="858899"/>
                  <a:pt x="377364" y="847725"/>
                  <a:pt x="364664" y="838200"/>
                </a:cubicBezTo>
                <a:cubicBezTo>
                  <a:pt x="341423" y="830453"/>
                  <a:pt x="325978" y="828089"/>
                  <a:pt x="307514" y="809625"/>
                </a:cubicBezTo>
                <a:cubicBezTo>
                  <a:pt x="299419" y="801530"/>
                  <a:pt x="294814" y="790575"/>
                  <a:pt x="288464" y="781050"/>
                </a:cubicBezTo>
                <a:cubicBezTo>
                  <a:pt x="278939" y="777875"/>
                  <a:pt x="267729" y="777797"/>
                  <a:pt x="259889" y="771525"/>
                </a:cubicBezTo>
                <a:cubicBezTo>
                  <a:pt x="250950" y="764374"/>
                  <a:pt x="247493" y="752265"/>
                  <a:pt x="240839" y="742950"/>
                </a:cubicBezTo>
                <a:cubicBezTo>
                  <a:pt x="231612" y="730032"/>
                  <a:pt x="223489" y="716075"/>
                  <a:pt x="212264" y="704850"/>
                </a:cubicBezTo>
                <a:cubicBezTo>
                  <a:pt x="201039" y="693625"/>
                  <a:pt x="185389" y="687500"/>
                  <a:pt x="174164" y="676275"/>
                </a:cubicBezTo>
                <a:cubicBezTo>
                  <a:pt x="155700" y="657811"/>
                  <a:pt x="153336" y="642366"/>
                  <a:pt x="145589" y="619125"/>
                </a:cubicBezTo>
                <a:cubicBezTo>
                  <a:pt x="136064" y="612775"/>
                  <a:pt x="124343" y="608869"/>
                  <a:pt x="117014" y="600075"/>
                </a:cubicBezTo>
                <a:cubicBezTo>
                  <a:pt x="101442" y="581388"/>
                  <a:pt x="84836" y="522591"/>
                  <a:pt x="78914" y="504825"/>
                </a:cubicBezTo>
                <a:cubicBezTo>
                  <a:pt x="69389" y="498475"/>
                  <a:pt x="57490" y="494714"/>
                  <a:pt x="50339" y="485775"/>
                </a:cubicBezTo>
                <a:cubicBezTo>
                  <a:pt x="44067" y="477935"/>
                  <a:pt x="45304" y="466180"/>
                  <a:pt x="40814" y="457200"/>
                </a:cubicBezTo>
                <a:cubicBezTo>
                  <a:pt x="3885" y="383342"/>
                  <a:pt x="36180" y="471874"/>
                  <a:pt x="12239" y="400050"/>
                </a:cubicBezTo>
                <a:cubicBezTo>
                  <a:pt x="8162" y="398011"/>
                  <a:pt x="4046" y="396044"/>
                  <a:pt x="0" y="393930"/>
                </a:cubicBezTo>
                <a:cubicBezTo>
                  <a:pt x="4263" y="393275"/>
                  <a:pt x="8493" y="392398"/>
                  <a:pt x="12239" y="390525"/>
                </a:cubicBezTo>
                <a:cubicBezTo>
                  <a:pt x="22478" y="385405"/>
                  <a:pt x="31289" y="377825"/>
                  <a:pt x="40814" y="371475"/>
                </a:cubicBezTo>
                <a:cubicBezTo>
                  <a:pt x="74297" y="321250"/>
                  <a:pt x="40557" y="357978"/>
                  <a:pt x="97964" y="333375"/>
                </a:cubicBezTo>
                <a:cubicBezTo>
                  <a:pt x="108486" y="328866"/>
                  <a:pt x="116300" y="319445"/>
                  <a:pt x="126539" y="314325"/>
                </a:cubicBezTo>
                <a:cubicBezTo>
                  <a:pt x="135519" y="309835"/>
                  <a:pt x="145589" y="307975"/>
                  <a:pt x="155114" y="304800"/>
                </a:cubicBezTo>
                <a:cubicBezTo>
                  <a:pt x="164639" y="295275"/>
                  <a:pt x="171914" y="282767"/>
                  <a:pt x="183689" y="276225"/>
                </a:cubicBezTo>
                <a:cubicBezTo>
                  <a:pt x="201242" y="266473"/>
                  <a:pt x="221358" y="262045"/>
                  <a:pt x="240839" y="257175"/>
                </a:cubicBezTo>
                <a:cubicBezTo>
                  <a:pt x="288679" y="245215"/>
                  <a:pt x="266520" y="251790"/>
                  <a:pt x="307514" y="238125"/>
                </a:cubicBezTo>
                <a:cubicBezTo>
                  <a:pt x="320214" y="228600"/>
                  <a:pt x="331831" y="217426"/>
                  <a:pt x="345614" y="209550"/>
                </a:cubicBezTo>
                <a:cubicBezTo>
                  <a:pt x="356242" y="203477"/>
                  <a:pt x="404041" y="192562"/>
                  <a:pt x="412289" y="190500"/>
                </a:cubicBezTo>
                <a:cubicBezTo>
                  <a:pt x="421814" y="184150"/>
                  <a:pt x="430403" y="176099"/>
                  <a:pt x="440864" y="171450"/>
                </a:cubicBezTo>
                <a:cubicBezTo>
                  <a:pt x="459214" y="163295"/>
                  <a:pt x="481306" y="163539"/>
                  <a:pt x="498014" y="152400"/>
                </a:cubicBezTo>
                <a:cubicBezTo>
                  <a:pt x="535543" y="127381"/>
                  <a:pt x="529331" y="127902"/>
                  <a:pt x="583739" y="114300"/>
                </a:cubicBezTo>
                <a:lnTo>
                  <a:pt x="659939" y="95250"/>
                </a:lnTo>
                <a:lnTo>
                  <a:pt x="698039" y="85725"/>
                </a:lnTo>
                <a:cubicBezTo>
                  <a:pt x="746146" y="53653"/>
                  <a:pt x="713610" y="69408"/>
                  <a:pt x="793289" y="57150"/>
                </a:cubicBezTo>
                <a:cubicBezTo>
                  <a:pt x="999741" y="25388"/>
                  <a:pt x="719732" y="67822"/>
                  <a:pt x="898064" y="38100"/>
                </a:cubicBezTo>
                <a:cubicBezTo>
                  <a:pt x="1020260" y="17734"/>
                  <a:pt x="1072199" y="23174"/>
                  <a:pt x="1231439" y="9525"/>
                </a:cubicBezTo>
                <a:cubicBezTo>
                  <a:pt x="1253808" y="7608"/>
                  <a:pt x="1275679" y="831"/>
                  <a:pt x="12981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Self-similarity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 smtClean="0"/>
              <a:t>(conformal      invariance)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"/>
          <p:cNvSpPr/>
          <p:nvPr/>
        </p:nvSpPr>
        <p:spPr bwMode="auto">
          <a:xfrm>
            <a:off x="1695221" y="1467764"/>
            <a:ext cx="1904370" cy="3903488"/>
          </a:xfrm>
          <a:custGeom>
            <a:avLst/>
            <a:gdLst/>
            <a:ahLst/>
            <a:cxnLst/>
            <a:rect l="l" t="t" r="r" b="b"/>
            <a:pathLst>
              <a:path w="1904370" h="3903488">
                <a:moveTo>
                  <a:pt x="745488" y="0"/>
                </a:moveTo>
                <a:lnTo>
                  <a:pt x="762679" y="8194"/>
                </a:lnTo>
                <a:cubicBezTo>
                  <a:pt x="796311" y="104370"/>
                  <a:pt x="750944" y="-14178"/>
                  <a:pt x="802820" y="84721"/>
                </a:cubicBezTo>
                <a:cubicBezTo>
                  <a:pt x="809128" y="96746"/>
                  <a:pt x="807390" y="112486"/>
                  <a:pt x="816201" y="122984"/>
                </a:cubicBezTo>
                <a:cubicBezTo>
                  <a:pt x="826246" y="134954"/>
                  <a:pt x="842962" y="139990"/>
                  <a:pt x="856342" y="148493"/>
                </a:cubicBezTo>
                <a:cubicBezTo>
                  <a:pt x="864661" y="172283"/>
                  <a:pt x="887988" y="251015"/>
                  <a:pt x="909863" y="276037"/>
                </a:cubicBezTo>
                <a:cubicBezTo>
                  <a:pt x="920159" y="287813"/>
                  <a:pt x="936624" y="293043"/>
                  <a:pt x="950004" y="301546"/>
                </a:cubicBezTo>
                <a:cubicBezTo>
                  <a:pt x="960887" y="332667"/>
                  <a:pt x="964208" y="353349"/>
                  <a:pt x="990145" y="378073"/>
                </a:cubicBezTo>
                <a:cubicBezTo>
                  <a:pt x="1005914" y="393104"/>
                  <a:pt x="1027898" y="401305"/>
                  <a:pt x="1043667" y="416336"/>
                </a:cubicBezTo>
                <a:cubicBezTo>
                  <a:pt x="1059435" y="431367"/>
                  <a:pt x="1070846" y="450056"/>
                  <a:pt x="1083808" y="467354"/>
                </a:cubicBezTo>
                <a:cubicBezTo>
                  <a:pt x="1093155" y="479827"/>
                  <a:pt x="1098011" y="496042"/>
                  <a:pt x="1110568" y="505617"/>
                </a:cubicBezTo>
                <a:cubicBezTo>
                  <a:pt x="1121582" y="514016"/>
                  <a:pt x="1137329" y="514120"/>
                  <a:pt x="1150709" y="518372"/>
                </a:cubicBezTo>
                <a:cubicBezTo>
                  <a:pt x="1159630" y="531126"/>
                  <a:pt x="1166098" y="545795"/>
                  <a:pt x="1177470" y="556635"/>
                </a:cubicBezTo>
                <a:cubicBezTo>
                  <a:pt x="1203408" y="581359"/>
                  <a:pt x="1225104" y="584525"/>
                  <a:pt x="1257752" y="594898"/>
                </a:cubicBezTo>
                <a:cubicBezTo>
                  <a:pt x="1275593" y="607653"/>
                  <a:pt x="1291912" y="622615"/>
                  <a:pt x="1311273" y="633162"/>
                </a:cubicBezTo>
                <a:cubicBezTo>
                  <a:pt x="1323519" y="639831"/>
                  <a:pt x="1339321" y="638998"/>
                  <a:pt x="1351414" y="645916"/>
                </a:cubicBezTo>
                <a:cubicBezTo>
                  <a:pt x="1384314" y="664732"/>
                  <a:pt x="1412177" y="690872"/>
                  <a:pt x="1445077" y="709688"/>
                </a:cubicBezTo>
                <a:cubicBezTo>
                  <a:pt x="1457170" y="716606"/>
                  <a:pt x="1472378" y="716879"/>
                  <a:pt x="1485218" y="722443"/>
                </a:cubicBezTo>
                <a:cubicBezTo>
                  <a:pt x="1521535" y="738178"/>
                  <a:pt x="1554415" y="761436"/>
                  <a:pt x="1592261" y="773460"/>
                </a:cubicBezTo>
                <a:cubicBezTo>
                  <a:pt x="1647657" y="791062"/>
                  <a:pt x="1620666" y="778758"/>
                  <a:pt x="1672543" y="811724"/>
                </a:cubicBezTo>
                <a:cubicBezTo>
                  <a:pt x="1708223" y="913759"/>
                  <a:pt x="1654702" y="794718"/>
                  <a:pt x="1726064" y="862741"/>
                </a:cubicBezTo>
                <a:cubicBezTo>
                  <a:pt x="1736038" y="872248"/>
                  <a:pt x="1731621" y="889818"/>
                  <a:pt x="1739444" y="901005"/>
                </a:cubicBezTo>
                <a:cubicBezTo>
                  <a:pt x="1749941" y="916013"/>
                  <a:pt x="1768586" y="924591"/>
                  <a:pt x="1779585" y="939268"/>
                </a:cubicBezTo>
                <a:cubicBezTo>
                  <a:pt x="1791179" y="954739"/>
                  <a:pt x="1793577" y="975679"/>
                  <a:pt x="1806346" y="990286"/>
                </a:cubicBezTo>
                <a:cubicBezTo>
                  <a:pt x="1819856" y="1005738"/>
                  <a:pt x="1885722" y="1034494"/>
                  <a:pt x="1900008" y="1041303"/>
                </a:cubicBezTo>
                <a:lnTo>
                  <a:pt x="1904370" y="1060505"/>
                </a:lnTo>
                <a:cubicBezTo>
                  <a:pt x="1897476" y="1064842"/>
                  <a:pt x="1890765" y="1069417"/>
                  <a:pt x="1884604" y="1074636"/>
                </a:cubicBezTo>
                <a:cubicBezTo>
                  <a:pt x="1865587" y="1090749"/>
                  <a:pt x="1849780" y="1110113"/>
                  <a:pt x="1830633" y="1126082"/>
                </a:cubicBezTo>
                <a:cubicBezTo>
                  <a:pt x="1818628" y="1136096"/>
                  <a:pt x="1724824" y="1214585"/>
                  <a:pt x="1679514" y="1239265"/>
                </a:cubicBezTo>
                <a:cubicBezTo>
                  <a:pt x="1665543" y="1246875"/>
                  <a:pt x="1650729" y="1252984"/>
                  <a:pt x="1636336" y="1259844"/>
                </a:cubicBezTo>
                <a:cubicBezTo>
                  <a:pt x="1629140" y="1273562"/>
                  <a:pt x="1620724" y="1286760"/>
                  <a:pt x="1614748" y="1301001"/>
                </a:cubicBezTo>
                <a:cubicBezTo>
                  <a:pt x="1594597" y="1349023"/>
                  <a:pt x="1595170" y="1369192"/>
                  <a:pt x="1571571" y="1414182"/>
                </a:cubicBezTo>
                <a:cubicBezTo>
                  <a:pt x="1565770" y="1425243"/>
                  <a:pt x="1557179" y="1434761"/>
                  <a:pt x="1549983" y="1445050"/>
                </a:cubicBezTo>
                <a:cubicBezTo>
                  <a:pt x="1546385" y="1462199"/>
                  <a:pt x="1542470" y="1479290"/>
                  <a:pt x="1539189" y="1496496"/>
                </a:cubicBezTo>
                <a:cubicBezTo>
                  <a:pt x="1535274" y="1517023"/>
                  <a:pt x="1534153" y="1538106"/>
                  <a:pt x="1528395" y="1558233"/>
                </a:cubicBezTo>
                <a:cubicBezTo>
                  <a:pt x="1523297" y="1576052"/>
                  <a:pt x="1512934" y="1592158"/>
                  <a:pt x="1506806" y="1609679"/>
                </a:cubicBezTo>
                <a:cubicBezTo>
                  <a:pt x="1502114" y="1623095"/>
                  <a:pt x="1499230" y="1637032"/>
                  <a:pt x="1496012" y="1650836"/>
                </a:cubicBezTo>
                <a:cubicBezTo>
                  <a:pt x="1492032" y="1667908"/>
                  <a:pt x="1491019" y="1685692"/>
                  <a:pt x="1485218" y="1702283"/>
                </a:cubicBezTo>
                <a:cubicBezTo>
                  <a:pt x="1480130" y="1716834"/>
                  <a:pt x="1470826" y="1729721"/>
                  <a:pt x="1463629" y="1743440"/>
                </a:cubicBezTo>
                <a:cubicBezTo>
                  <a:pt x="1440670" y="1940416"/>
                  <a:pt x="1445781" y="1849144"/>
                  <a:pt x="1474424" y="2185880"/>
                </a:cubicBezTo>
                <a:cubicBezTo>
                  <a:pt x="1475344" y="2196690"/>
                  <a:pt x="1482092" y="2206319"/>
                  <a:pt x="1485218" y="2216747"/>
                </a:cubicBezTo>
                <a:cubicBezTo>
                  <a:pt x="1502644" y="2274885"/>
                  <a:pt x="1484735" y="2241781"/>
                  <a:pt x="1517600" y="2288772"/>
                </a:cubicBezTo>
                <a:cubicBezTo>
                  <a:pt x="1523821" y="2312492"/>
                  <a:pt x="1527429" y="2326402"/>
                  <a:pt x="1529360" y="2333963"/>
                </a:cubicBezTo>
                <a:cubicBezTo>
                  <a:pt x="1526685" y="2323023"/>
                  <a:pt x="1523854" y="2309636"/>
                  <a:pt x="1539189" y="2360797"/>
                </a:cubicBezTo>
                <a:cubicBezTo>
                  <a:pt x="1543264" y="2374393"/>
                  <a:pt x="1543348" y="2389305"/>
                  <a:pt x="1549983" y="2401954"/>
                </a:cubicBezTo>
                <a:cubicBezTo>
                  <a:pt x="1568748" y="2437729"/>
                  <a:pt x="1614748" y="2504847"/>
                  <a:pt x="1614748" y="2504847"/>
                </a:cubicBezTo>
                <a:cubicBezTo>
                  <a:pt x="1617084" y="2513756"/>
                  <a:pt x="1629454" y="2565392"/>
                  <a:pt x="1636336" y="2576872"/>
                </a:cubicBezTo>
                <a:cubicBezTo>
                  <a:pt x="1645262" y="2591761"/>
                  <a:pt x="1659983" y="2603038"/>
                  <a:pt x="1668720" y="2618029"/>
                </a:cubicBezTo>
                <a:cubicBezTo>
                  <a:pt x="1706855" y="2683460"/>
                  <a:pt x="1664691" y="2661335"/>
                  <a:pt x="1722691" y="2679764"/>
                </a:cubicBezTo>
                <a:cubicBezTo>
                  <a:pt x="1774336" y="2753609"/>
                  <a:pt x="1747522" y="2724013"/>
                  <a:pt x="1798250" y="2772369"/>
                </a:cubicBezTo>
                <a:cubicBezTo>
                  <a:pt x="1801570" y="2781860"/>
                  <a:pt x="1807838" y="2800311"/>
                  <a:pt x="1814273" y="2817524"/>
                </a:cubicBezTo>
                <a:lnTo>
                  <a:pt x="1814172" y="2817267"/>
                </a:lnTo>
                <a:cubicBezTo>
                  <a:pt x="1800901" y="2828261"/>
                  <a:pt x="1781652" y="2831264"/>
                  <a:pt x="1766205" y="2839678"/>
                </a:cubicBezTo>
                <a:cubicBezTo>
                  <a:pt x="1738814" y="2854597"/>
                  <a:pt x="1695517" y="2887025"/>
                  <a:pt x="1672543" y="2903450"/>
                </a:cubicBezTo>
                <a:cubicBezTo>
                  <a:pt x="1662048" y="2923456"/>
                  <a:pt x="1637933" y="2974703"/>
                  <a:pt x="1619021" y="2992731"/>
                </a:cubicBezTo>
                <a:cubicBezTo>
                  <a:pt x="1607650" y="3003570"/>
                  <a:pt x="1590252" y="3007400"/>
                  <a:pt x="1578880" y="3018240"/>
                </a:cubicBezTo>
                <a:cubicBezTo>
                  <a:pt x="1563112" y="3033270"/>
                  <a:pt x="1555671" y="3055424"/>
                  <a:pt x="1538739" y="3069257"/>
                </a:cubicBezTo>
                <a:cubicBezTo>
                  <a:pt x="1523594" y="3081631"/>
                  <a:pt x="1502536" y="3085333"/>
                  <a:pt x="1485218" y="3094766"/>
                </a:cubicBezTo>
                <a:cubicBezTo>
                  <a:pt x="1471256" y="3102372"/>
                  <a:pt x="1458082" y="3111259"/>
                  <a:pt x="1445077" y="3120275"/>
                </a:cubicBezTo>
                <a:cubicBezTo>
                  <a:pt x="1409007" y="3145280"/>
                  <a:pt x="1369572" y="3166739"/>
                  <a:pt x="1338034" y="3196802"/>
                </a:cubicBezTo>
                <a:cubicBezTo>
                  <a:pt x="1324654" y="3209556"/>
                  <a:pt x="1313638" y="3225059"/>
                  <a:pt x="1297893" y="3235065"/>
                </a:cubicBezTo>
                <a:cubicBezTo>
                  <a:pt x="1286158" y="3242522"/>
                  <a:pt x="1271132" y="3243568"/>
                  <a:pt x="1257752" y="3247819"/>
                </a:cubicBezTo>
                <a:cubicBezTo>
                  <a:pt x="1244372" y="3260574"/>
                  <a:pt x="1229726" y="3272226"/>
                  <a:pt x="1217611" y="3286083"/>
                </a:cubicBezTo>
                <a:cubicBezTo>
                  <a:pt x="1207316" y="3297858"/>
                  <a:pt x="1202222" y="3313506"/>
                  <a:pt x="1190850" y="3324346"/>
                </a:cubicBezTo>
                <a:cubicBezTo>
                  <a:pt x="1179479" y="3335185"/>
                  <a:pt x="1164090" y="3341352"/>
                  <a:pt x="1150709" y="3349855"/>
                </a:cubicBezTo>
                <a:cubicBezTo>
                  <a:pt x="1141789" y="3366861"/>
                  <a:pt x="1136930" y="3386436"/>
                  <a:pt x="1123949" y="3400872"/>
                </a:cubicBezTo>
                <a:cubicBezTo>
                  <a:pt x="1109436" y="3417012"/>
                  <a:pt x="1083389" y="3421838"/>
                  <a:pt x="1070427" y="3439136"/>
                </a:cubicBezTo>
                <a:cubicBezTo>
                  <a:pt x="1059738" y="3453399"/>
                  <a:pt x="1067248" y="3475568"/>
                  <a:pt x="1057047" y="3490153"/>
                </a:cubicBezTo>
                <a:cubicBezTo>
                  <a:pt x="1042225" y="3511346"/>
                  <a:pt x="999662" y="3521142"/>
                  <a:pt x="976765" y="3528417"/>
                </a:cubicBezTo>
                <a:cubicBezTo>
                  <a:pt x="963385" y="3545423"/>
                  <a:pt x="953407" y="3565436"/>
                  <a:pt x="936624" y="3579434"/>
                </a:cubicBezTo>
                <a:cubicBezTo>
                  <a:pt x="917051" y="3595759"/>
                  <a:pt x="888112" y="3600168"/>
                  <a:pt x="869722" y="3617698"/>
                </a:cubicBezTo>
                <a:cubicBezTo>
                  <a:pt x="799338" y="3684789"/>
                  <a:pt x="936766" y="3636795"/>
                  <a:pt x="802820" y="3668715"/>
                </a:cubicBezTo>
                <a:cubicBezTo>
                  <a:pt x="784372" y="3695095"/>
                  <a:pt x="775682" y="3707099"/>
                  <a:pt x="772346" y="3711585"/>
                </a:cubicBezTo>
                <a:lnTo>
                  <a:pt x="778897" y="3701955"/>
                </a:lnTo>
                <a:cubicBezTo>
                  <a:pt x="778431" y="3702470"/>
                  <a:pt x="773309" y="3709772"/>
                  <a:pt x="772346" y="3711585"/>
                </a:cubicBezTo>
                <a:cubicBezTo>
                  <a:pt x="777963" y="3704231"/>
                  <a:pt x="794251" y="3685052"/>
                  <a:pt x="762679" y="3745242"/>
                </a:cubicBezTo>
                <a:cubicBezTo>
                  <a:pt x="752897" y="3763892"/>
                  <a:pt x="704869" y="3822968"/>
                  <a:pt x="695778" y="3834523"/>
                </a:cubicBezTo>
                <a:cubicBezTo>
                  <a:pt x="663064" y="3928074"/>
                  <a:pt x="705096" y="3818461"/>
                  <a:pt x="659791" y="3903488"/>
                </a:cubicBezTo>
                <a:cubicBezTo>
                  <a:pt x="653495" y="3902777"/>
                  <a:pt x="647343" y="3901528"/>
                  <a:pt x="642256" y="3898295"/>
                </a:cubicBezTo>
                <a:cubicBezTo>
                  <a:pt x="626512" y="3888290"/>
                  <a:pt x="615496" y="3872786"/>
                  <a:pt x="602115" y="3860032"/>
                </a:cubicBezTo>
                <a:cubicBezTo>
                  <a:pt x="576067" y="3785541"/>
                  <a:pt x="609117" y="3853951"/>
                  <a:pt x="548594" y="3796260"/>
                </a:cubicBezTo>
                <a:cubicBezTo>
                  <a:pt x="435800" y="3688742"/>
                  <a:pt x="595513" y="3823468"/>
                  <a:pt x="508453" y="3719733"/>
                </a:cubicBezTo>
                <a:cubicBezTo>
                  <a:pt x="498408" y="3707763"/>
                  <a:pt x="481692" y="3702727"/>
                  <a:pt x="468312" y="3694224"/>
                </a:cubicBezTo>
                <a:cubicBezTo>
                  <a:pt x="463852" y="3681470"/>
                  <a:pt x="461781" y="3667714"/>
                  <a:pt x="454932" y="3655961"/>
                </a:cubicBezTo>
                <a:cubicBezTo>
                  <a:pt x="439312" y="3629161"/>
                  <a:pt x="411581" y="3608518"/>
                  <a:pt x="401410" y="3579434"/>
                </a:cubicBezTo>
                <a:lnTo>
                  <a:pt x="374650" y="3502908"/>
                </a:lnTo>
                <a:cubicBezTo>
                  <a:pt x="363069" y="3469792"/>
                  <a:pt x="350507" y="3431375"/>
                  <a:pt x="334509" y="3400872"/>
                </a:cubicBezTo>
                <a:cubicBezTo>
                  <a:pt x="327316" y="3387162"/>
                  <a:pt x="314279" y="3376617"/>
                  <a:pt x="307748" y="3362609"/>
                </a:cubicBezTo>
                <a:cubicBezTo>
                  <a:pt x="297006" y="3339571"/>
                  <a:pt x="273595" y="3266457"/>
                  <a:pt x="267607" y="3235065"/>
                </a:cubicBezTo>
                <a:cubicBezTo>
                  <a:pt x="261965" y="3205487"/>
                  <a:pt x="258394" y="3175583"/>
                  <a:pt x="254227" y="3145784"/>
                </a:cubicBezTo>
                <a:cubicBezTo>
                  <a:pt x="249474" y="3111808"/>
                  <a:pt x="247898" y="3077360"/>
                  <a:pt x="240846" y="3043748"/>
                </a:cubicBezTo>
                <a:cubicBezTo>
                  <a:pt x="234478" y="3013399"/>
                  <a:pt x="221522" y="2984596"/>
                  <a:pt x="214085" y="2954467"/>
                </a:cubicBezTo>
                <a:cubicBezTo>
                  <a:pt x="203668" y="2912263"/>
                  <a:pt x="201708" y="2868055"/>
                  <a:pt x="187325" y="2826923"/>
                </a:cubicBezTo>
                <a:cubicBezTo>
                  <a:pt x="182865" y="2814169"/>
                  <a:pt x="177365" y="2801702"/>
                  <a:pt x="173944" y="2788660"/>
                </a:cubicBezTo>
                <a:cubicBezTo>
                  <a:pt x="168428" y="2767629"/>
                  <a:pt x="170735" y="2744277"/>
                  <a:pt x="160564" y="2724888"/>
                </a:cubicBezTo>
                <a:cubicBezTo>
                  <a:pt x="152102" y="2708755"/>
                  <a:pt x="133803" y="2699379"/>
                  <a:pt x="120423" y="2686624"/>
                </a:cubicBezTo>
                <a:cubicBezTo>
                  <a:pt x="111503" y="2652613"/>
                  <a:pt x="105292" y="2617848"/>
                  <a:pt x="93662" y="2584589"/>
                </a:cubicBezTo>
                <a:cubicBezTo>
                  <a:pt x="89202" y="2571835"/>
                  <a:pt x="84156" y="2559253"/>
                  <a:pt x="80282" y="2546326"/>
                </a:cubicBezTo>
                <a:cubicBezTo>
                  <a:pt x="75231" y="2529471"/>
                  <a:pt x="72310" y="2512062"/>
                  <a:pt x="66902" y="2495308"/>
                </a:cubicBezTo>
                <a:cubicBezTo>
                  <a:pt x="54458" y="2456758"/>
                  <a:pt x="26761" y="2380518"/>
                  <a:pt x="26761" y="2380518"/>
                </a:cubicBezTo>
                <a:cubicBezTo>
                  <a:pt x="22301" y="2342255"/>
                  <a:pt x="18718" y="2303890"/>
                  <a:pt x="13380" y="2265728"/>
                </a:cubicBezTo>
                <a:cubicBezTo>
                  <a:pt x="9795" y="2240095"/>
                  <a:pt x="0" y="2215063"/>
                  <a:pt x="0" y="2189202"/>
                </a:cubicBezTo>
                <a:cubicBezTo>
                  <a:pt x="0" y="2074333"/>
                  <a:pt x="2471" y="1959228"/>
                  <a:pt x="13380" y="1844832"/>
                </a:cubicBezTo>
                <a:cubicBezTo>
                  <a:pt x="15934" y="1818054"/>
                  <a:pt x="32718" y="1794247"/>
                  <a:pt x="40141" y="1768306"/>
                </a:cubicBezTo>
                <a:cubicBezTo>
                  <a:pt x="46125" y="1747391"/>
                  <a:pt x="50305" y="1725994"/>
                  <a:pt x="53521" y="1704534"/>
                </a:cubicBezTo>
                <a:cubicBezTo>
                  <a:pt x="59233" y="1666422"/>
                  <a:pt x="61190" y="1627856"/>
                  <a:pt x="66902" y="1589744"/>
                </a:cubicBezTo>
                <a:cubicBezTo>
                  <a:pt x="70119" y="1568283"/>
                  <a:pt x="76735" y="1547384"/>
                  <a:pt x="80282" y="1525972"/>
                </a:cubicBezTo>
                <a:cubicBezTo>
                  <a:pt x="90120" y="1466582"/>
                  <a:pt x="91745" y="1405740"/>
                  <a:pt x="107043" y="1347410"/>
                </a:cubicBezTo>
                <a:cubicBezTo>
                  <a:pt x="115963" y="1313398"/>
                  <a:pt x="126097" y="1279655"/>
                  <a:pt x="133803" y="1245374"/>
                </a:cubicBezTo>
                <a:cubicBezTo>
                  <a:pt x="147362" y="1185058"/>
                  <a:pt x="149166" y="1141133"/>
                  <a:pt x="160564" y="1079567"/>
                </a:cubicBezTo>
                <a:cubicBezTo>
                  <a:pt x="168469" y="1036870"/>
                  <a:pt x="172941" y="993154"/>
                  <a:pt x="187325" y="952022"/>
                </a:cubicBezTo>
                <a:cubicBezTo>
                  <a:pt x="191785" y="939268"/>
                  <a:pt x="197646" y="926883"/>
                  <a:pt x="200705" y="913759"/>
                </a:cubicBezTo>
                <a:cubicBezTo>
                  <a:pt x="215506" y="850272"/>
                  <a:pt x="231197" y="786824"/>
                  <a:pt x="240846" y="722443"/>
                </a:cubicBezTo>
                <a:cubicBezTo>
                  <a:pt x="245306" y="692682"/>
                  <a:pt x="248041" y="662641"/>
                  <a:pt x="254227" y="633162"/>
                </a:cubicBezTo>
                <a:cubicBezTo>
                  <a:pt x="256992" y="619979"/>
                  <a:pt x="259409" y="605838"/>
                  <a:pt x="267607" y="594898"/>
                </a:cubicBezTo>
                <a:cubicBezTo>
                  <a:pt x="282271" y="575328"/>
                  <a:pt x="303288" y="560886"/>
                  <a:pt x="321128" y="543880"/>
                </a:cubicBezTo>
                <a:cubicBezTo>
                  <a:pt x="325588" y="531126"/>
                  <a:pt x="330634" y="518544"/>
                  <a:pt x="334509" y="505617"/>
                </a:cubicBezTo>
                <a:cubicBezTo>
                  <a:pt x="339560" y="488763"/>
                  <a:pt x="340645" y="470711"/>
                  <a:pt x="347889" y="454599"/>
                </a:cubicBezTo>
                <a:cubicBezTo>
                  <a:pt x="354223" y="440510"/>
                  <a:pt x="365729" y="429091"/>
                  <a:pt x="374650" y="416336"/>
                </a:cubicBezTo>
                <a:cubicBezTo>
                  <a:pt x="383851" y="381252"/>
                  <a:pt x="387474" y="364649"/>
                  <a:pt x="388654" y="358230"/>
                </a:cubicBezTo>
                <a:cubicBezTo>
                  <a:pt x="387018" y="369141"/>
                  <a:pt x="386201" y="399820"/>
                  <a:pt x="428171" y="339810"/>
                </a:cubicBezTo>
                <a:cubicBezTo>
                  <a:pt x="428866" y="338813"/>
                  <a:pt x="448089" y="257051"/>
                  <a:pt x="454932" y="250529"/>
                </a:cubicBezTo>
                <a:cubicBezTo>
                  <a:pt x="469035" y="237085"/>
                  <a:pt x="490613" y="233523"/>
                  <a:pt x="508453" y="225020"/>
                </a:cubicBezTo>
                <a:cubicBezTo>
                  <a:pt x="520235" y="191328"/>
                  <a:pt x="540848" y="121194"/>
                  <a:pt x="575355" y="110230"/>
                </a:cubicBezTo>
                <a:cubicBezTo>
                  <a:pt x="588735" y="105978"/>
                  <a:pt x="603166" y="104005"/>
                  <a:pt x="615496" y="97475"/>
                </a:cubicBezTo>
                <a:cubicBezTo>
                  <a:pt x="643611" y="82587"/>
                  <a:pt x="695778" y="46458"/>
                  <a:pt x="695778" y="46458"/>
                </a:cubicBezTo>
                <a:cubicBezTo>
                  <a:pt x="704698" y="33703"/>
                  <a:pt x="709981" y="17770"/>
                  <a:pt x="722538" y="8194"/>
                </a:cubicBezTo>
                <a:cubicBezTo>
                  <a:pt x="728957" y="3300"/>
                  <a:pt x="737245" y="1821"/>
                  <a:pt x="745488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Exponential random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(Fermi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gas)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712125" y="85725"/>
            <a:ext cx="1618931" cy="1193696"/>
          </a:xfrm>
          <a:custGeom>
            <a:avLst/>
            <a:gdLst/>
            <a:ahLst/>
            <a:cxnLst/>
            <a:rect l="l" t="t" r="r" b="b"/>
            <a:pathLst>
              <a:path w="1152461" h="891452">
                <a:moveTo>
                  <a:pt x="1000125" y="0"/>
                </a:moveTo>
                <a:cubicBezTo>
                  <a:pt x="1000125" y="0"/>
                  <a:pt x="1040247" y="8407"/>
                  <a:pt x="1057275" y="19050"/>
                </a:cubicBezTo>
                <a:cubicBezTo>
                  <a:pt x="1066983" y="25117"/>
                  <a:pt x="1069975" y="38100"/>
                  <a:pt x="1076325" y="47625"/>
                </a:cubicBezTo>
                <a:cubicBezTo>
                  <a:pt x="1085850" y="53975"/>
                  <a:pt x="1096805" y="58580"/>
                  <a:pt x="1104900" y="66675"/>
                </a:cubicBezTo>
                <a:cubicBezTo>
                  <a:pt x="1149881" y="111656"/>
                  <a:pt x="1133475" y="199182"/>
                  <a:pt x="1133475" y="247650"/>
                </a:cubicBezTo>
                <a:cubicBezTo>
                  <a:pt x="1133475" y="301718"/>
                  <a:pt x="1127125" y="355600"/>
                  <a:pt x="1123950" y="409575"/>
                </a:cubicBezTo>
                <a:cubicBezTo>
                  <a:pt x="1127125" y="422275"/>
                  <a:pt x="1129879" y="435088"/>
                  <a:pt x="1133475" y="447675"/>
                </a:cubicBezTo>
                <a:cubicBezTo>
                  <a:pt x="1136233" y="457329"/>
                  <a:pt x="1142091" y="466251"/>
                  <a:pt x="1143000" y="476250"/>
                </a:cubicBezTo>
                <a:cubicBezTo>
                  <a:pt x="1147894" y="530085"/>
                  <a:pt x="1153853" y="584168"/>
                  <a:pt x="1152171" y="638176"/>
                </a:cubicBezTo>
                <a:lnTo>
                  <a:pt x="1104900" y="638176"/>
                </a:lnTo>
                <a:cubicBezTo>
                  <a:pt x="1082465" y="639007"/>
                  <a:pt x="1060594" y="645784"/>
                  <a:pt x="1038225" y="647701"/>
                </a:cubicBezTo>
                <a:cubicBezTo>
                  <a:pt x="878985" y="661350"/>
                  <a:pt x="827046" y="655910"/>
                  <a:pt x="704850" y="676276"/>
                </a:cubicBezTo>
                <a:cubicBezTo>
                  <a:pt x="526518" y="705998"/>
                  <a:pt x="806527" y="663564"/>
                  <a:pt x="600075" y="695326"/>
                </a:cubicBezTo>
                <a:cubicBezTo>
                  <a:pt x="520396" y="707584"/>
                  <a:pt x="552932" y="691829"/>
                  <a:pt x="504825" y="723901"/>
                </a:cubicBezTo>
                <a:lnTo>
                  <a:pt x="466725" y="733426"/>
                </a:lnTo>
                <a:lnTo>
                  <a:pt x="390525" y="752476"/>
                </a:lnTo>
                <a:cubicBezTo>
                  <a:pt x="336117" y="766078"/>
                  <a:pt x="342329" y="765557"/>
                  <a:pt x="304800" y="790576"/>
                </a:cubicBezTo>
                <a:cubicBezTo>
                  <a:pt x="288092" y="801715"/>
                  <a:pt x="266000" y="801471"/>
                  <a:pt x="247650" y="809626"/>
                </a:cubicBezTo>
                <a:cubicBezTo>
                  <a:pt x="237189" y="814275"/>
                  <a:pt x="228600" y="822326"/>
                  <a:pt x="219075" y="828676"/>
                </a:cubicBezTo>
                <a:cubicBezTo>
                  <a:pt x="210827" y="830738"/>
                  <a:pt x="163028" y="841653"/>
                  <a:pt x="152400" y="847726"/>
                </a:cubicBezTo>
                <a:cubicBezTo>
                  <a:pt x="138617" y="855602"/>
                  <a:pt x="127000" y="866776"/>
                  <a:pt x="114300" y="876301"/>
                </a:cubicBezTo>
                <a:cubicBezTo>
                  <a:pt x="78836" y="888123"/>
                  <a:pt x="90636" y="884797"/>
                  <a:pt x="63498" y="891452"/>
                </a:cubicBezTo>
                <a:cubicBezTo>
                  <a:pt x="44796" y="871635"/>
                  <a:pt x="44979" y="856191"/>
                  <a:pt x="38100" y="828675"/>
                </a:cubicBezTo>
                <a:cubicBezTo>
                  <a:pt x="-11086" y="631930"/>
                  <a:pt x="17600" y="880230"/>
                  <a:pt x="0" y="581025"/>
                </a:cubicBezTo>
                <a:cubicBezTo>
                  <a:pt x="0" y="581025"/>
                  <a:pt x="15473" y="530761"/>
                  <a:pt x="19050" y="504825"/>
                </a:cubicBezTo>
                <a:cubicBezTo>
                  <a:pt x="28202" y="438476"/>
                  <a:pt x="31750" y="371475"/>
                  <a:pt x="38100" y="304800"/>
                </a:cubicBezTo>
                <a:cubicBezTo>
                  <a:pt x="41275" y="295275"/>
                  <a:pt x="44867" y="285879"/>
                  <a:pt x="47625" y="276225"/>
                </a:cubicBezTo>
                <a:cubicBezTo>
                  <a:pt x="55269" y="249471"/>
                  <a:pt x="61765" y="217507"/>
                  <a:pt x="66675" y="190500"/>
                </a:cubicBezTo>
                <a:cubicBezTo>
                  <a:pt x="70130" y="171499"/>
                  <a:pt x="72010" y="152203"/>
                  <a:pt x="76200" y="133350"/>
                </a:cubicBezTo>
                <a:cubicBezTo>
                  <a:pt x="78378" y="123549"/>
                  <a:pt x="79297" y="112488"/>
                  <a:pt x="85725" y="104775"/>
                </a:cubicBezTo>
                <a:cubicBezTo>
                  <a:pt x="95888" y="92579"/>
                  <a:pt x="111125" y="85725"/>
                  <a:pt x="123825" y="76200"/>
                </a:cubicBezTo>
                <a:cubicBezTo>
                  <a:pt x="162444" y="69763"/>
                  <a:pt x="183552" y="67807"/>
                  <a:pt x="219075" y="57150"/>
                </a:cubicBezTo>
                <a:cubicBezTo>
                  <a:pt x="238309" y="51380"/>
                  <a:pt x="256488" y="41801"/>
                  <a:pt x="276225" y="38100"/>
                </a:cubicBezTo>
                <a:cubicBezTo>
                  <a:pt x="307587" y="32220"/>
                  <a:pt x="339725" y="31750"/>
                  <a:pt x="371475" y="28575"/>
                </a:cubicBezTo>
                <a:cubicBezTo>
                  <a:pt x="466725" y="25400"/>
                  <a:pt x="562054" y="24059"/>
                  <a:pt x="657225" y="19050"/>
                </a:cubicBezTo>
                <a:cubicBezTo>
                  <a:pt x="682787" y="17705"/>
                  <a:pt x="707867" y="10945"/>
                  <a:pt x="73342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Properties</a:t>
            </a:r>
          </a:p>
        </p:txBody>
      </p:sp>
    </p:spTree>
    <p:extLst>
      <p:ext uri="{BB962C8B-B14F-4D97-AF65-F5344CB8AC3E}">
        <p14:creationId xmlns:p14="http://schemas.microsoft.com/office/powerpoint/2010/main" val="8455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355011" y="4248890"/>
            <a:ext cx="3951066" cy="1703871"/>
          </a:xfrm>
          <a:custGeom>
            <a:avLst/>
            <a:gdLst/>
            <a:ahLst/>
            <a:cxnLst/>
            <a:rect l="l" t="t" r="r" b="b"/>
            <a:pathLst>
              <a:path w="2812627" h="1272450">
                <a:moveTo>
                  <a:pt x="84788" y="687673"/>
                </a:moveTo>
                <a:lnTo>
                  <a:pt x="80124" y="694865"/>
                </a:lnTo>
                <a:cubicBezTo>
                  <a:pt x="80865" y="693402"/>
                  <a:pt x="85062" y="687154"/>
                  <a:pt x="84788" y="687673"/>
                </a:cubicBezTo>
                <a:close/>
                <a:moveTo>
                  <a:pt x="2187218" y="0"/>
                </a:moveTo>
                <a:cubicBezTo>
                  <a:pt x="2197758" y="14027"/>
                  <a:pt x="2204017" y="31374"/>
                  <a:pt x="2216368" y="43725"/>
                </a:cubicBezTo>
                <a:cubicBezTo>
                  <a:pt x="2267168" y="94525"/>
                  <a:pt x="2229068" y="5625"/>
                  <a:pt x="2254468" y="81825"/>
                </a:cubicBezTo>
                <a:cubicBezTo>
                  <a:pt x="2326292" y="105766"/>
                  <a:pt x="2237760" y="73471"/>
                  <a:pt x="2311618" y="110400"/>
                </a:cubicBezTo>
                <a:cubicBezTo>
                  <a:pt x="2320598" y="114890"/>
                  <a:pt x="2333093" y="112825"/>
                  <a:pt x="2340193" y="119925"/>
                </a:cubicBezTo>
                <a:cubicBezTo>
                  <a:pt x="2347293" y="127025"/>
                  <a:pt x="2342005" y="142072"/>
                  <a:pt x="2349718" y="148500"/>
                </a:cubicBezTo>
                <a:cubicBezTo>
                  <a:pt x="2433112" y="217995"/>
                  <a:pt x="2370940" y="114744"/>
                  <a:pt x="2416393" y="205650"/>
                </a:cubicBezTo>
                <a:cubicBezTo>
                  <a:pt x="2475594" y="245117"/>
                  <a:pt x="2414461" y="198472"/>
                  <a:pt x="2473543" y="272325"/>
                </a:cubicBezTo>
                <a:cubicBezTo>
                  <a:pt x="2535596" y="349891"/>
                  <a:pt x="2512708" y="286109"/>
                  <a:pt x="2530693" y="358050"/>
                </a:cubicBezTo>
                <a:cubicBezTo>
                  <a:pt x="2540218" y="364400"/>
                  <a:pt x="2551173" y="369005"/>
                  <a:pt x="2559268" y="377100"/>
                </a:cubicBezTo>
                <a:cubicBezTo>
                  <a:pt x="2596823" y="414655"/>
                  <a:pt x="2560015" y="398951"/>
                  <a:pt x="2597368" y="443775"/>
                </a:cubicBezTo>
                <a:cubicBezTo>
                  <a:pt x="2645239" y="501220"/>
                  <a:pt x="2612726" y="423175"/>
                  <a:pt x="2635468" y="491400"/>
                </a:cubicBezTo>
                <a:cubicBezTo>
                  <a:pt x="2644993" y="500925"/>
                  <a:pt x="2655277" y="509748"/>
                  <a:pt x="2664043" y="519975"/>
                </a:cubicBezTo>
                <a:cubicBezTo>
                  <a:pt x="2674374" y="532028"/>
                  <a:pt x="2683391" y="545157"/>
                  <a:pt x="2692618" y="558075"/>
                </a:cubicBezTo>
                <a:cubicBezTo>
                  <a:pt x="2699272" y="567390"/>
                  <a:pt x="2704339" y="577856"/>
                  <a:pt x="2711668" y="586650"/>
                </a:cubicBezTo>
                <a:cubicBezTo>
                  <a:pt x="2720292" y="596998"/>
                  <a:pt x="2732771" y="604017"/>
                  <a:pt x="2740243" y="615225"/>
                </a:cubicBezTo>
                <a:cubicBezTo>
                  <a:pt x="2771231" y="661706"/>
                  <a:pt x="2723855" y="627412"/>
                  <a:pt x="2768818" y="672375"/>
                </a:cubicBezTo>
                <a:cubicBezTo>
                  <a:pt x="2816273" y="719830"/>
                  <a:pt x="2801554" y="682654"/>
                  <a:pt x="2812627" y="717650"/>
                </a:cubicBezTo>
                <a:cubicBezTo>
                  <a:pt x="2799527" y="731128"/>
                  <a:pt x="2788981" y="731772"/>
                  <a:pt x="2768818" y="748575"/>
                </a:cubicBezTo>
                <a:cubicBezTo>
                  <a:pt x="2758470" y="757199"/>
                  <a:pt x="2751204" y="769320"/>
                  <a:pt x="2740243" y="777150"/>
                </a:cubicBezTo>
                <a:cubicBezTo>
                  <a:pt x="2728689" y="785403"/>
                  <a:pt x="2714471" y="789155"/>
                  <a:pt x="2702143" y="796200"/>
                </a:cubicBezTo>
                <a:cubicBezTo>
                  <a:pt x="2692204" y="801880"/>
                  <a:pt x="2683093" y="808900"/>
                  <a:pt x="2673568" y="815250"/>
                </a:cubicBezTo>
                <a:cubicBezTo>
                  <a:pt x="2667218" y="824775"/>
                  <a:pt x="2663457" y="836674"/>
                  <a:pt x="2654518" y="843825"/>
                </a:cubicBezTo>
                <a:cubicBezTo>
                  <a:pt x="2646678" y="850097"/>
                  <a:pt x="2634923" y="848860"/>
                  <a:pt x="2625943" y="853350"/>
                </a:cubicBezTo>
                <a:cubicBezTo>
                  <a:pt x="2615704" y="858470"/>
                  <a:pt x="2606162" y="865071"/>
                  <a:pt x="2597368" y="872400"/>
                </a:cubicBezTo>
                <a:cubicBezTo>
                  <a:pt x="2587020" y="881024"/>
                  <a:pt x="2579141" y="892351"/>
                  <a:pt x="2568793" y="900975"/>
                </a:cubicBezTo>
                <a:cubicBezTo>
                  <a:pt x="2544174" y="921491"/>
                  <a:pt x="2540282" y="920004"/>
                  <a:pt x="2511643" y="929550"/>
                </a:cubicBezTo>
                <a:cubicBezTo>
                  <a:pt x="2505293" y="939075"/>
                  <a:pt x="2501208" y="950587"/>
                  <a:pt x="2492593" y="958125"/>
                </a:cubicBezTo>
                <a:cubicBezTo>
                  <a:pt x="2475363" y="973202"/>
                  <a:pt x="2435443" y="996225"/>
                  <a:pt x="2435443" y="996225"/>
                </a:cubicBezTo>
                <a:cubicBezTo>
                  <a:pt x="2429093" y="1005750"/>
                  <a:pt x="2425187" y="1017471"/>
                  <a:pt x="2416393" y="1024800"/>
                </a:cubicBezTo>
                <a:cubicBezTo>
                  <a:pt x="2405485" y="1033890"/>
                  <a:pt x="2390621" y="1036805"/>
                  <a:pt x="2378293" y="1043850"/>
                </a:cubicBezTo>
                <a:cubicBezTo>
                  <a:pt x="2368354" y="1049530"/>
                  <a:pt x="2359033" y="1056246"/>
                  <a:pt x="2349718" y="1062900"/>
                </a:cubicBezTo>
                <a:cubicBezTo>
                  <a:pt x="2307407" y="1093122"/>
                  <a:pt x="2324261" y="1089223"/>
                  <a:pt x="2283043" y="1101000"/>
                </a:cubicBezTo>
                <a:cubicBezTo>
                  <a:pt x="2182276" y="1129790"/>
                  <a:pt x="2323606" y="1084304"/>
                  <a:pt x="2187793" y="1129575"/>
                </a:cubicBezTo>
                <a:cubicBezTo>
                  <a:pt x="2178268" y="1132750"/>
                  <a:pt x="2167572" y="1133531"/>
                  <a:pt x="2159218" y="1139100"/>
                </a:cubicBezTo>
                <a:cubicBezTo>
                  <a:pt x="2149693" y="1145450"/>
                  <a:pt x="2141362" y="1154130"/>
                  <a:pt x="2130643" y="1158150"/>
                </a:cubicBezTo>
                <a:cubicBezTo>
                  <a:pt x="2112685" y="1164884"/>
                  <a:pt x="2027375" y="1175361"/>
                  <a:pt x="2016343" y="1177200"/>
                </a:cubicBezTo>
                <a:cubicBezTo>
                  <a:pt x="2000374" y="1179862"/>
                  <a:pt x="1984745" y="1184435"/>
                  <a:pt x="1968718" y="1186725"/>
                </a:cubicBezTo>
                <a:cubicBezTo>
                  <a:pt x="1940256" y="1190791"/>
                  <a:pt x="1911492" y="1192450"/>
                  <a:pt x="1882993" y="1196250"/>
                </a:cubicBezTo>
                <a:cubicBezTo>
                  <a:pt x="1803289" y="1206877"/>
                  <a:pt x="1840144" y="1205432"/>
                  <a:pt x="1749643" y="1224825"/>
                </a:cubicBezTo>
                <a:cubicBezTo>
                  <a:pt x="1730759" y="1228872"/>
                  <a:pt x="1711581" y="1231413"/>
                  <a:pt x="1692493" y="1234350"/>
                </a:cubicBezTo>
                <a:cubicBezTo>
                  <a:pt x="1607493" y="1247427"/>
                  <a:pt x="1629307" y="1243006"/>
                  <a:pt x="1530568" y="1253400"/>
                </a:cubicBezTo>
                <a:cubicBezTo>
                  <a:pt x="1452340" y="1261635"/>
                  <a:pt x="1444046" y="1263025"/>
                  <a:pt x="1368643" y="1272450"/>
                </a:cubicBezTo>
                <a:cubicBezTo>
                  <a:pt x="1308318" y="1269275"/>
                  <a:pt x="1247828" y="1268394"/>
                  <a:pt x="1187668" y="1262925"/>
                </a:cubicBezTo>
                <a:cubicBezTo>
                  <a:pt x="1139749" y="1258569"/>
                  <a:pt x="1053640" y="1243762"/>
                  <a:pt x="997168" y="1234350"/>
                </a:cubicBezTo>
                <a:cubicBezTo>
                  <a:pt x="984468" y="1228000"/>
                  <a:pt x="972251" y="1220573"/>
                  <a:pt x="959068" y="1215300"/>
                </a:cubicBezTo>
                <a:cubicBezTo>
                  <a:pt x="910729" y="1195964"/>
                  <a:pt x="902122" y="1196291"/>
                  <a:pt x="854293" y="1186725"/>
                </a:cubicBezTo>
                <a:cubicBezTo>
                  <a:pt x="844768" y="1177200"/>
                  <a:pt x="837414" y="1164833"/>
                  <a:pt x="825718" y="1158150"/>
                </a:cubicBezTo>
                <a:cubicBezTo>
                  <a:pt x="817908" y="1153687"/>
                  <a:pt x="743571" y="1140076"/>
                  <a:pt x="739993" y="1139100"/>
                </a:cubicBezTo>
                <a:cubicBezTo>
                  <a:pt x="577077" y="1094668"/>
                  <a:pt x="753655" y="1143595"/>
                  <a:pt x="654268" y="1101000"/>
                </a:cubicBezTo>
                <a:cubicBezTo>
                  <a:pt x="642236" y="1095843"/>
                  <a:pt x="628947" y="1094315"/>
                  <a:pt x="616168" y="1091475"/>
                </a:cubicBezTo>
                <a:cubicBezTo>
                  <a:pt x="560065" y="1079008"/>
                  <a:pt x="558324" y="1080673"/>
                  <a:pt x="492343" y="1072425"/>
                </a:cubicBezTo>
                <a:cubicBezTo>
                  <a:pt x="457064" y="1060666"/>
                  <a:pt x="438945" y="1054945"/>
                  <a:pt x="430549" y="1052440"/>
                </a:cubicBezTo>
                <a:cubicBezTo>
                  <a:pt x="438760" y="1054497"/>
                  <a:pt x="447818" y="1054925"/>
                  <a:pt x="406618" y="1034325"/>
                </a:cubicBezTo>
                <a:cubicBezTo>
                  <a:pt x="397638" y="1029835"/>
                  <a:pt x="387271" y="1028755"/>
                  <a:pt x="378043" y="1024800"/>
                </a:cubicBezTo>
                <a:cubicBezTo>
                  <a:pt x="364992" y="1019207"/>
                  <a:pt x="352994" y="1011343"/>
                  <a:pt x="339943" y="1005750"/>
                </a:cubicBezTo>
                <a:cubicBezTo>
                  <a:pt x="330715" y="1001795"/>
                  <a:pt x="320596" y="1000180"/>
                  <a:pt x="311368" y="996225"/>
                </a:cubicBezTo>
                <a:cubicBezTo>
                  <a:pt x="298317" y="990632"/>
                  <a:pt x="286451" y="982448"/>
                  <a:pt x="273268" y="977175"/>
                </a:cubicBezTo>
                <a:cubicBezTo>
                  <a:pt x="254624" y="969717"/>
                  <a:pt x="235168" y="964475"/>
                  <a:pt x="216118" y="958125"/>
                </a:cubicBezTo>
                <a:cubicBezTo>
                  <a:pt x="206593" y="954950"/>
                  <a:pt x="197283" y="951035"/>
                  <a:pt x="187543" y="948600"/>
                </a:cubicBezTo>
                <a:cubicBezTo>
                  <a:pt x="178575" y="946358"/>
                  <a:pt x="132048" y="935761"/>
                  <a:pt x="120868" y="929550"/>
                </a:cubicBezTo>
                <a:cubicBezTo>
                  <a:pt x="100854" y="918431"/>
                  <a:pt x="82768" y="904150"/>
                  <a:pt x="63718" y="891450"/>
                </a:cubicBezTo>
                <a:lnTo>
                  <a:pt x="35143" y="872400"/>
                </a:lnTo>
                <a:cubicBezTo>
                  <a:pt x="28793" y="862875"/>
                  <a:pt x="25032" y="850976"/>
                  <a:pt x="16093" y="843825"/>
                </a:cubicBezTo>
                <a:cubicBezTo>
                  <a:pt x="11652" y="840272"/>
                  <a:pt x="5752" y="839475"/>
                  <a:pt x="0" y="838178"/>
                </a:cubicBezTo>
                <a:cubicBezTo>
                  <a:pt x="32251" y="774680"/>
                  <a:pt x="2330" y="856539"/>
                  <a:pt x="25618" y="786675"/>
                </a:cubicBezTo>
                <a:cubicBezTo>
                  <a:pt x="32090" y="778046"/>
                  <a:pt x="66279" y="733928"/>
                  <a:pt x="73243" y="720000"/>
                </a:cubicBezTo>
                <a:cubicBezTo>
                  <a:pt x="95718" y="675050"/>
                  <a:pt x="84123" y="689373"/>
                  <a:pt x="80124" y="694865"/>
                </a:cubicBezTo>
                <a:cubicBezTo>
                  <a:pt x="82499" y="691515"/>
                  <a:pt x="88685" y="682550"/>
                  <a:pt x="101818" y="662850"/>
                </a:cubicBezTo>
                <a:cubicBezTo>
                  <a:pt x="197169" y="639012"/>
                  <a:pt x="99339" y="674854"/>
                  <a:pt x="149443" y="624750"/>
                </a:cubicBezTo>
                <a:cubicBezTo>
                  <a:pt x="162534" y="611659"/>
                  <a:pt x="183135" y="608366"/>
                  <a:pt x="197068" y="596175"/>
                </a:cubicBezTo>
                <a:cubicBezTo>
                  <a:pt x="209015" y="585721"/>
                  <a:pt x="216118" y="570775"/>
                  <a:pt x="225643" y="558075"/>
                </a:cubicBezTo>
                <a:cubicBezTo>
                  <a:pt x="241943" y="552642"/>
                  <a:pt x="272242" y="545327"/>
                  <a:pt x="282793" y="529500"/>
                </a:cubicBezTo>
                <a:cubicBezTo>
                  <a:pt x="290055" y="518608"/>
                  <a:pt x="284709" y="502052"/>
                  <a:pt x="292318" y="491400"/>
                </a:cubicBezTo>
                <a:cubicBezTo>
                  <a:pt x="301545" y="478482"/>
                  <a:pt x="320087" y="474878"/>
                  <a:pt x="330418" y="462825"/>
                </a:cubicBezTo>
                <a:cubicBezTo>
                  <a:pt x="339659" y="452044"/>
                  <a:pt x="343118" y="437425"/>
                  <a:pt x="349468" y="424725"/>
                </a:cubicBezTo>
                <a:cubicBezTo>
                  <a:pt x="358993" y="418375"/>
                  <a:pt x="369948" y="413770"/>
                  <a:pt x="378043" y="405675"/>
                </a:cubicBezTo>
                <a:cubicBezTo>
                  <a:pt x="386138" y="397580"/>
                  <a:pt x="389764" y="385894"/>
                  <a:pt x="397093" y="377100"/>
                </a:cubicBezTo>
                <a:cubicBezTo>
                  <a:pt x="405717" y="366752"/>
                  <a:pt x="416143" y="358050"/>
                  <a:pt x="425668" y="348525"/>
                </a:cubicBezTo>
                <a:cubicBezTo>
                  <a:pt x="435193" y="345350"/>
                  <a:pt x="445889" y="344569"/>
                  <a:pt x="454243" y="339000"/>
                </a:cubicBezTo>
                <a:cubicBezTo>
                  <a:pt x="465451" y="331528"/>
                  <a:pt x="473293" y="319950"/>
                  <a:pt x="482818" y="310425"/>
                </a:cubicBezTo>
                <a:cubicBezTo>
                  <a:pt x="505269" y="287974"/>
                  <a:pt x="533341" y="271949"/>
                  <a:pt x="559018" y="253275"/>
                </a:cubicBezTo>
                <a:cubicBezTo>
                  <a:pt x="568276" y="246542"/>
                  <a:pt x="577654" y="239905"/>
                  <a:pt x="587593" y="234225"/>
                </a:cubicBezTo>
                <a:cubicBezTo>
                  <a:pt x="599921" y="227180"/>
                  <a:pt x="614912" y="224416"/>
                  <a:pt x="625693" y="215175"/>
                </a:cubicBezTo>
                <a:cubicBezTo>
                  <a:pt x="637746" y="204844"/>
                  <a:pt x="643043" y="188300"/>
                  <a:pt x="654268" y="177075"/>
                </a:cubicBezTo>
                <a:cubicBezTo>
                  <a:pt x="662363" y="168980"/>
                  <a:pt x="674748" y="166120"/>
                  <a:pt x="682843" y="158025"/>
                </a:cubicBezTo>
                <a:cubicBezTo>
                  <a:pt x="696306" y="144562"/>
                  <a:pt x="713472" y="106291"/>
                  <a:pt x="720943" y="91350"/>
                </a:cubicBezTo>
                <a:cubicBezTo>
                  <a:pt x="737298" y="79084"/>
                  <a:pt x="768119" y="54867"/>
                  <a:pt x="787618" y="43725"/>
                </a:cubicBezTo>
                <a:cubicBezTo>
                  <a:pt x="798614" y="37442"/>
                  <a:pt x="812317" y="35199"/>
                  <a:pt x="821764" y="26989"/>
                </a:cubicBezTo>
                <a:cubicBezTo>
                  <a:pt x="826152" y="39394"/>
                  <a:pt x="830657" y="50976"/>
                  <a:pt x="833482" y="54931"/>
                </a:cubicBezTo>
                <a:cubicBezTo>
                  <a:pt x="838850" y="62446"/>
                  <a:pt x="850004" y="63769"/>
                  <a:pt x="856534" y="70299"/>
                </a:cubicBezTo>
                <a:cubicBezTo>
                  <a:pt x="865590" y="79355"/>
                  <a:pt x="870014" y="92527"/>
                  <a:pt x="879586" y="101035"/>
                </a:cubicBezTo>
                <a:cubicBezTo>
                  <a:pt x="893391" y="113306"/>
                  <a:pt x="912629" y="118711"/>
                  <a:pt x="925690" y="131771"/>
                </a:cubicBezTo>
                <a:cubicBezTo>
                  <a:pt x="933374" y="139455"/>
                  <a:pt x="939528" y="149064"/>
                  <a:pt x="948743" y="154823"/>
                </a:cubicBezTo>
                <a:cubicBezTo>
                  <a:pt x="960440" y="162133"/>
                  <a:pt x="974826" y="164022"/>
                  <a:pt x="987163" y="170191"/>
                </a:cubicBezTo>
                <a:cubicBezTo>
                  <a:pt x="1010955" y="182087"/>
                  <a:pt x="1016579" y="194684"/>
                  <a:pt x="1040951" y="208612"/>
                </a:cubicBezTo>
                <a:cubicBezTo>
                  <a:pt x="1047983" y="212631"/>
                  <a:pt x="1056215" y="214071"/>
                  <a:pt x="1064003" y="216296"/>
                </a:cubicBezTo>
                <a:cubicBezTo>
                  <a:pt x="1075492" y="219579"/>
                  <a:pt x="1105509" y="225523"/>
                  <a:pt x="1117791" y="231664"/>
                </a:cubicBezTo>
                <a:cubicBezTo>
                  <a:pt x="1183950" y="264743"/>
                  <a:pt x="1127102" y="248894"/>
                  <a:pt x="1194632" y="262400"/>
                </a:cubicBezTo>
                <a:cubicBezTo>
                  <a:pt x="1202316" y="267523"/>
                  <a:pt x="1209196" y="274130"/>
                  <a:pt x="1217684" y="277768"/>
                </a:cubicBezTo>
                <a:cubicBezTo>
                  <a:pt x="1227391" y="281928"/>
                  <a:pt x="1238130" y="283077"/>
                  <a:pt x="1248420" y="285452"/>
                </a:cubicBezTo>
                <a:cubicBezTo>
                  <a:pt x="1271430" y="290762"/>
                  <a:pt x="1294420" y="296189"/>
                  <a:pt x="1317576" y="300820"/>
                </a:cubicBezTo>
                <a:cubicBezTo>
                  <a:pt x="1332853" y="303875"/>
                  <a:pt x="1348351" y="305717"/>
                  <a:pt x="1363680" y="308504"/>
                </a:cubicBezTo>
                <a:cubicBezTo>
                  <a:pt x="1428405" y="320272"/>
                  <a:pt x="1406798" y="316962"/>
                  <a:pt x="1396375" y="315281"/>
                </a:cubicBezTo>
                <a:cubicBezTo>
                  <a:pt x="1402924" y="316351"/>
                  <a:pt x="1418036" y="318844"/>
                  <a:pt x="1448205" y="323872"/>
                </a:cubicBezTo>
                <a:cubicBezTo>
                  <a:pt x="1522484" y="321311"/>
                  <a:pt x="1596864" y="320824"/>
                  <a:pt x="1671042" y="316188"/>
                </a:cubicBezTo>
                <a:cubicBezTo>
                  <a:pt x="1696313" y="314609"/>
                  <a:pt x="1694814" y="302707"/>
                  <a:pt x="1717146" y="293136"/>
                </a:cubicBezTo>
                <a:cubicBezTo>
                  <a:pt x="1726853" y="288976"/>
                  <a:pt x="1737728" y="288353"/>
                  <a:pt x="1747882" y="285452"/>
                </a:cubicBezTo>
                <a:cubicBezTo>
                  <a:pt x="1786090" y="274536"/>
                  <a:pt x="1776091" y="276551"/>
                  <a:pt x="1767922" y="278456"/>
                </a:cubicBezTo>
                <a:cubicBezTo>
                  <a:pt x="1773569" y="277081"/>
                  <a:pt x="1783957" y="274513"/>
                  <a:pt x="1801670" y="270084"/>
                </a:cubicBezTo>
                <a:cubicBezTo>
                  <a:pt x="1855077" y="234479"/>
                  <a:pt x="1787951" y="276943"/>
                  <a:pt x="1863143" y="239348"/>
                </a:cubicBezTo>
                <a:cubicBezTo>
                  <a:pt x="1871403" y="235218"/>
                  <a:pt x="1877756" y="227731"/>
                  <a:pt x="1886195" y="223980"/>
                </a:cubicBezTo>
                <a:cubicBezTo>
                  <a:pt x="1900998" y="217401"/>
                  <a:pt x="1916931" y="213735"/>
                  <a:pt x="1932299" y="208612"/>
                </a:cubicBezTo>
                <a:lnTo>
                  <a:pt x="1955351" y="200928"/>
                </a:lnTo>
                <a:cubicBezTo>
                  <a:pt x="1997614" y="158663"/>
                  <a:pt x="1935371" y="215637"/>
                  <a:pt x="2001455" y="177875"/>
                </a:cubicBezTo>
                <a:cubicBezTo>
                  <a:pt x="2010890" y="172484"/>
                  <a:pt x="2015292" y="160582"/>
                  <a:pt x="2024507" y="154823"/>
                </a:cubicBezTo>
                <a:cubicBezTo>
                  <a:pt x="2036204" y="147513"/>
                  <a:pt x="2050120" y="144578"/>
                  <a:pt x="2062927" y="139455"/>
                </a:cubicBezTo>
                <a:cubicBezTo>
                  <a:pt x="2077683" y="119781"/>
                  <a:pt x="2085091" y="109283"/>
                  <a:pt x="2088334" y="104359"/>
                </a:cubicBezTo>
                <a:cubicBezTo>
                  <a:pt x="2083456" y="112514"/>
                  <a:pt x="2076113" y="130037"/>
                  <a:pt x="2116716" y="101035"/>
                </a:cubicBezTo>
                <a:cubicBezTo>
                  <a:pt x="2127137" y="93591"/>
                  <a:pt x="2131434" y="80023"/>
                  <a:pt x="2139768" y="70299"/>
                </a:cubicBezTo>
                <a:cubicBezTo>
                  <a:pt x="2146840" y="62048"/>
                  <a:pt x="2155136" y="54931"/>
                  <a:pt x="2162820" y="47247"/>
                </a:cubicBezTo>
                <a:cubicBezTo>
                  <a:pt x="2165381" y="37002"/>
                  <a:pt x="2165264" y="25680"/>
                  <a:pt x="2170504" y="1651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Quantum gravity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(causal sets)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3144439" y="2201820"/>
            <a:ext cx="2669788" cy="2480750"/>
          </a:xfrm>
          <a:custGeom>
            <a:avLst/>
            <a:gdLst>
              <a:gd name="connsiteX0" fmla="*/ 940026 w 1900530"/>
              <a:gd name="connsiteY0" fmla="*/ 8455 h 1852623"/>
              <a:gd name="connsiteX1" fmla="*/ 940026 w 1900530"/>
              <a:gd name="connsiteY1" fmla="*/ 8455 h 1852623"/>
              <a:gd name="connsiteX2" fmla="*/ 794029 w 1900530"/>
              <a:gd name="connsiteY2" fmla="*/ 23823 h 1852623"/>
              <a:gd name="connsiteX3" fmla="*/ 678769 w 1900530"/>
              <a:gd name="connsiteY3" fmla="*/ 46875 h 1852623"/>
              <a:gd name="connsiteX4" fmla="*/ 648033 w 1900530"/>
              <a:gd name="connsiteY4" fmla="*/ 69927 h 1852623"/>
              <a:gd name="connsiteX5" fmla="*/ 586560 w 1900530"/>
              <a:gd name="connsiteY5" fmla="*/ 85295 h 1852623"/>
              <a:gd name="connsiteX6" fmla="*/ 555824 w 1900530"/>
              <a:gd name="connsiteY6" fmla="*/ 100663 h 1852623"/>
              <a:gd name="connsiteX7" fmla="*/ 517404 w 1900530"/>
              <a:gd name="connsiteY7" fmla="*/ 116031 h 1852623"/>
              <a:gd name="connsiteX8" fmla="*/ 448248 w 1900530"/>
              <a:gd name="connsiteY8" fmla="*/ 146768 h 1852623"/>
              <a:gd name="connsiteX9" fmla="*/ 394460 w 1900530"/>
              <a:gd name="connsiteY9" fmla="*/ 185188 h 1852623"/>
              <a:gd name="connsiteX10" fmla="*/ 340671 w 1900530"/>
              <a:gd name="connsiteY10" fmla="*/ 231292 h 1852623"/>
              <a:gd name="connsiteX11" fmla="*/ 309935 w 1900530"/>
              <a:gd name="connsiteY11" fmla="*/ 254344 h 1852623"/>
              <a:gd name="connsiteX12" fmla="*/ 271515 w 1900530"/>
              <a:gd name="connsiteY12" fmla="*/ 292764 h 1852623"/>
              <a:gd name="connsiteX13" fmla="*/ 163939 w 1900530"/>
              <a:gd name="connsiteY13" fmla="*/ 377289 h 1852623"/>
              <a:gd name="connsiteX14" fmla="*/ 133202 w 1900530"/>
              <a:gd name="connsiteY14" fmla="*/ 392657 h 1852623"/>
              <a:gd name="connsiteX15" fmla="*/ 117834 w 1900530"/>
              <a:gd name="connsiteY15" fmla="*/ 423393 h 1852623"/>
              <a:gd name="connsiteX16" fmla="*/ 87098 w 1900530"/>
              <a:gd name="connsiteY16" fmla="*/ 507917 h 1852623"/>
              <a:gd name="connsiteX17" fmla="*/ 71730 w 1900530"/>
              <a:gd name="connsiteY17" fmla="*/ 530969 h 1852623"/>
              <a:gd name="connsiteX18" fmla="*/ 64046 w 1900530"/>
              <a:gd name="connsiteY18" fmla="*/ 569389 h 1852623"/>
              <a:gd name="connsiteX19" fmla="*/ 56362 w 1900530"/>
              <a:gd name="connsiteY19" fmla="*/ 615494 h 1852623"/>
              <a:gd name="connsiteX20" fmla="*/ 40994 w 1900530"/>
              <a:gd name="connsiteY20" fmla="*/ 653914 h 1852623"/>
              <a:gd name="connsiteX21" fmla="*/ 33310 w 1900530"/>
              <a:gd name="connsiteY21" fmla="*/ 684650 h 1852623"/>
              <a:gd name="connsiteX22" fmla="*/ 25626 w 1900530"/>
              <a:gd name="connsiteY22" fmla="*/ 723070 h 1852623"/>
              <a:gd name="connsiteX23" fmla="*/ 10258 w 1900530"/>
              <a:gd name="connsiteY23" fmla="*/ 753806 h 1852623"/>
              <a:gd name="connsiteX24" fmla="*/ 17942 w 1900530"/>
              <a:gd name="connsiteY24" fmla="*/ 1084220 h 1852623"/>
              <a:gd name="connsiteX25" fmla="*/ 25626 w 1900530"/>
              <a:gd name="connsiteY25" fmla="*/ 1107272 h 1852623"/>
              <a:gd name="connsiteX26" fmla="*/ 48678 w 1900530"/>
              <a:gd name="connsiteY26" fmla="*/ 1161060 h 1852623"/>
              <a:gd name="connsiteX27" fmla="*/ 64046 w 1900530"/>
              <a:gd name="connsiteY27" fmla="*/ 1214848 h 1852623"/>
              <a:gd name="connsiteX28" fmla="*/ 71730 w 1900530"/>
              <a:gd name="connsiteY28" fmla="*/ 1245584 h 1852623"/>
              <a:gd name="connsiteX29" fmla="*/ 117834 w 1900530"/>
              <a:gd name="connsiteY29" fmla="*/ 1322425 h 1852623"/>
              <a:gd name="connsiteX30" fmla="*/ 133202 w 1900530"/>
              <a:gd name="connsiteY30" fmla="*/ 1376213 h 1852623"/>
              <a:gd name="connsiteX31" fmla="*/ 156255 w 1900530"/>
              <a:gd name="connsiteY31" fmla="*/ 1406949 h 1852623"/>
              <a:gd name="connsiteX32" fmla="*/ 194675 w 1900530"/>
              <a:gd name="connsiteY32" fmla="*/ 1453053 h 1852623"/>
              <a:gd name="connsiteX33" fmla="*/ 248463 w 1900530"/>
              <a:gd name="connsiteY33" fmla="*/ 1522210 h 1852623"/>
              <a:gd name="connsiteX34" fmla="*/ 271515 w 1900530"/>
              <a:gd name="connsiteY34" fmla="*/ 1583682 h 1852623"/>
              <a:gd name="connsiteX35" fmla="*/ 294567 w 1900530"/>
              <a:gd name="connsiteY35" fmla="*/ 1599050 h 1852623"/>
              <a:gd name="connsiteX36" fmla="*/ 317619 w 1900530"/>
              <a:gd name="connsiteY36" fmla="*/ 1629786 h 1852623"/>
              <a:gd name="connsiteX37" fmla="*/ 363723 w 1900530"/>
              <a:gd name="connsiteY37" fmla="*/ 1660522 h 1852623"/>
              <a:gd name="connsiteX38" fmla="*/ 386776 w 1900530"/>
              <a:gd name="connsiteY38" fmla="*/ 1683574 h 1852623"/>
              <a:gd name="connsiteX39" fmla="*/ 425196 w 1900530"/>
              <a:gd name="connsiteY39" fmla="*/ 1698942 h 1852623"/>
              <a:gd name="connsiteX40" fmla="*/ 478984 w 1900530"/>
              <a:gd name="connsiteY40" fmla="*/ 1737363 h 1852623"/>
              <a:gd name="connsiteX41" fmla="*/ 502036 w 1900530"/>
              <a:gd name="connsiteY41" fmla="*/ 1745047 h 1852623"/>
              <a:gd name="connsiteX42" fmla="*/ 555824 w 1900530"/>
              <a:gd name="connsiteY42" fmla="*/ 1760415 h 1852623"/>
              <a:gd name="connsiteX43" fmla="*/ 632665 w 1900530"/>
              <a:gd name="connsiteY43" fmla="*/ 1791151 h 1852623"/>
              <a:gd name="connsiteX44" fmla="*/ 655717 w 1900530"/>
              <a:gd name="connsiteY44" fmla="*/ 1806519 h 1852623"/>
              <a:gd name="connsiteX45" fmla="*/ 686453 w 1900530"/>
              <a:gd name="connsiteY45" fmla="*/ 1814203 h 1852623"/>
              <a:gd name="connsiteX46" fmla="*/ 755609 w 1900530"/>
              <a:gd name="connsiteY46" fmla="*/ 1829571 h 1852623"/>
              <a:gd name="connsiteX47" fmla="*/ 801713 w 1900530"/>
              <a:gd name="connsiteY47" fmla="*/ 1837255 h 1852623"/>
              <a:gd name="connsiteX48" fmla="*/ 886238 w 1900530"/>
              <a:gd name="connsiteY48" fmla="*/ 1852623 h 1852623"/>
              <a:gd name="connsiteX49" fmla="*/ 1109075 w 1900530"/>
              <a:gd name="connsiteY49" fmla="*/ 1844939 h 1852623"/>
              <a:gd name="connsiteX50" fmla="*/ 1155179 w 1900530"/>
              <a:gd name="connsiteY50" fmla="*/ 1821887 h 1852623"/>
              <a:gd name="connsiteX51" fmla="*/ 1185915 w 1900530"/>
              <a:gd name="connsiteY51" fmla="*/ 1814203 h 1852623"/>
              <a:gd name="connsiteX52" fmla="*/ 1239703 w 1900530"/>
              <a:gd name="connsiteY52" fmla="*/ 1798835 h 1852623"/>
              <a:gd name="connsiteX53" fmla="*/ 1301176 w 1900530"/>
              <a:gd name="connsiteY53" fmla="*/ 1768099 h 1852623"/>
              <a:gd name="connsiteX54" fmla="*/ 1324228 w 1900530"/>
              <a:gd name="connsiteY54" fmla="*/ 1752731 h 1852623"/>
              <a:gd name="connsiteX55" fmla="*/ 1370332 w 1900530"/>
              <a:gd name="connsiteY55" fmla="*/ 1737363 h 1852623"/>
              <a:gd name="connsiteX56" fmla="*/ 1393384 w 1900530"/>
              <a:gd name="connsiteY56" fmla="*/ 1729679 h 1852623"/>
              <a:gd name="connsiteX57" fmla="*/ 1439488 w 1900530"/>
              <a:gd name="connsiteY57" fmla="*/ 1706626 h 1852623"/>
              <a:gd name="connsiteX58" fmla="*/ 1462540 w 1900530"/>
              <a:gd name="connsiteY58" fmla="*/ 1683574 h 1852623"/>
              <a:gd name="connsiteX59" fmla="*/ 1500960 w 1900530"/>
              <a:gd name="connsiteY59" fmla="*/ 1668206 h 1852623"/>
              <a:gd name="connsiteX60" fmla="*/ 1554749 w 1900530"/>
              <a:gd name="connsiteY60" fmla="*/ 1629786 h 1852623"/>
              <a:gd name="connsiteX61" fmla="*/ 1577801 w 1900530"/>
              <a:gd name="connsiteY61" fmla="*/ 1599050 h 1852623"/>
              <a:gd name="connsiteX62" fmla="*/ 1600853 w 1900530"/>
              <a:gd name="connsiteY62" fmla="*/ 1575998 h 1852623"/>
              <a:gd name="connsiteX63" fmla="*/ 1608537 w 1900530"/>
              <a:gd name="connsiteY63" fmla="*/ 1545262 h 1852623"/>
              <a:gd name="connsiteX64" fmla="*/ 1662325 w 1900530"/>
              <a:gd name="connsiteY64" fmla="*/ 1506842 h 1852623"/>
              <a:gd name="connsiteX65" fmla="*/ 1731481 w 1900530"/>
              <a:gd name="connsiteY65" fmla="*/ 1406949 h 1852623"/>
              <a:gd name="connsiteX66" fmla="*/ 1739165 w 1900530"/>
              <a:gd name="connsiteY66" fmla="*/ 1360845 h 1852623"/>
              <a:gd name="connsiteX67" fmla="*/ 1754534 w 1900530"/>
              <a:gd name="connsiteY67" fmla="*/ 1345477 h 1852623"/>
              <a:gd name="connsiteX68" fmla="*/ 1777586 w 1900530"/>
              <a:gd name="connsiteY68" fmla="*/ 1314741 h 1852623"/>
              <a:gd name="connsiteX69" fmla="*/ 1792954 w 1900530"/>
              <a:gd name="connsiteY69" fmla="*/ 1291689 h 1852623"/>
              <a:gd name="connsiteX70" fmla="*/ 1816006 w 1900530"/>
              <a:gd name="connsiteY70" fmla="*/ 1268637 h 1852623"/>
              <a:gd name="connsiteX71" fmla="*/ 1839058 w 1900530"/>
              <a:gd name="connsiteY71" fmla="*/ 1222532 h 1852623"/>
              <a:gd name="connsiteX72" fmla="*/ 1846742 w 1900530"/>
              <a:gd name="connsiteY72" fmla="*/ 1199480 h 1852623"/>
              <a:gd name="connsiteX73" fmla="*/ 1862110 w 1900530"/>
              <a:gd name="connsiteY73" fmla="*/ 1176428 h 1852623"/>
              <a:gd name="connsiteX74" fmla="*/ 1877478 w 1900530"/>
              <a:gd name="connsiteY74" fmla="*/ 1122640 h 1852623"/>
              <a:gd name="connsiteX75" fmla="*/ 1885162 w 1900530"/>
              <a:gd name="connsiteY75" fmla="*/ 1099588 h 1852623"/>
              <a:gd name="connsiteX76" fmla="*/ 1900530 w 1900530"/>
              <a:gd name="connsiteY76" fmla="*/ 1022747 h 1852623"/>
              <a:gd name="connsiteX77" fmla="*/ 1892846 w 1900530"/>
              <a:gd name="connsiteY77" fmla="*/ 776858 h 1852623"/>
              <a:gd name="connsiteX78" fmla="*/ 1854426 w 1900530"/>
              <a:gd name="connsiteY78" fmla="*/ 684650 h 1852623"/>
              <a:gd name="connsiteX79" fmla="*/ 1839058 w 1900530"/>
              <a:gd name="connsiteY79" fmla="*/ 646230 h 1852623"/>
              <a:gd name="connsiteX80" fmla="*/ 1831374 w 1900530"/>
              <a:gd name="connsiteY80" fmla="*/ 623178 h 1852623"/>
              <a:gd name="connsiteX81" fmla="*/ 1823690 w 1900530"/>
              <a:gd name="connsiteY81" fmla="*/ 584758 h 1852623"/>
              <a:gd name="connsiteX82" fmla="*/ 1800638 w 1900530"/>
              <a:gd name="connsiteY82" fmla="*/ 554021 h 1852623"/>
              <a:gd name="connsiteX83" fmla="*/ 1785270 w 1900530"/>
              <a:gd name="connsiteY83" fmla="*/ 500233 h 1852623"/>
              <a:gd name="connsiteX84" fmla="*/ 1746850 w 1900530"/>
              <a:gd name="connsiteY84" fmla="*/ 446445 h 1852623"/>
              <a:gd name="connsiteX85" fmla="*/ 1731481 w 1900530"/>
              <a:gd name="connsiteY85" fmla="*/ 408025 h 1852623"/>
              <a:gd name="connsiteX86" fmla="*/ 1700745 w 1900530"/>
              <a:gd name="connsiteY86" fmla="*/ 354237 h 1852623"/>
              <a:gd name="connsiteX87" fmla="*/ 1693061 w 1900530"/>
              <a:gd name="connsiteY87" fmla="*/ 331184 h 1852623"/>
              <a:gd name="connsiteX88" fmla="*/ 1670009 w 1900530"/>
              <a:gd name="connsiteY88" fmla="*/ 315816 h 1852623"/>
              <a:gd name="connsiteX89" fmla="*/ 1631589 w 1900530"/>
              <a:gd name="connsiteY89" fmla="*/ 269712 h 1852623"/>
              <a:gd name="connsiteX90" fmla="*/ 1616221 w 1900530"/>
              <a:gd name="connsiteY90" fmla="*/ 246660 h 1852623"/>
              <a:gd name="connsiteX91" fmla="*/ 1608537 w 1900530"/>
              <a:gd name="connsiteY91" fmla="*/ 223608 h 1852623"/>
              <a:gd name="connsiteX92" fmla="*/ 1577801 w 1900530"/>
              <a:gd name="connsiteY92" fmla="*/ 200556 h 1852623"/>
              <a:gd name="connsiteX93" fmla="*/ 1531697 w 1900530"/>
              <a:gd name="connsiteY93" fmla="*/ 154452 h 1852623"/>
              <a:gd name="connsiteX94" fmla="*/ 1524013 w 1900530"/>
              <a:gd name="connsiteY94" fmla="*/ 131400 h 1852623"/>
              <a:gd name="connsiteX95" fmla="*/ 1477908 w 1900530"/>
              <a:gd name="connsiteY95" fmla="*/ 100663 h 1852623"/>
              <a:gd name="connsiteX96" fmla="*/ 1462540 w 1900530"/>
              <a:gd name="connsiteY96" fmla="*/ 77611 h 1852623"/>
              <a:gd name="connsiteX97" fmla="*/ 1439488 w 1900530"/>
              <a:gd name="connsiteY97" fmla="*/ 69927 h 1852623"/>
              <a:gd name="connsiteX98" fmla="*/ 1378016 w 1900530"/>
              <a:gd name="connsiteY98" fmla="*/ 54559 h 1852623"/>
              <a:gd name="connsiteX99" fmla="*/ 1354964 w 1900530"/>
              <a:gd name="connsiteY99" fmla="*/ 46875 h 1852623"/>
              <a:gd name="connsiteX100" fmla="*/ 1216651 w 1900530"/>
              <a:gd name="connsiteY100" fmla="*/ 39191 h 1852623"/>
              <a:gd name="connsiteX101" fmla="*/ 1147495 w 1900530"/>
              <a:gd name="connsiteY101" fmla="*/ 23823 h 1852623"/>
              <a:gd name="connsiteX102" fmla="*/ 1124443 w 1900530"/>
              <a:gd name="connsiteY102" fmla="*/ 16139 h 1852623"/>
              <a:gd name="connsiteX103" fmla="*/ 1039918 w 1900530"/>
              <a:gd name="connsiteY103" fmla="*/ 8455 h 1852623"/>
              <a:gd name="connsiteX104" fmla="*/ 940026 w 1900530"/>
              <a:gd name="connsiteY104" fmla="*/ 8455 h 185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00530" h="1852623">
                <a:moveTo>
                  <a:pt x="940026" y="8455"/>
                </a:moveTo>
                <a:lnTo>
                  <a:pt x="940026" y="8455"/>
                </a:lnTo>
                <a:cubicBezTo>
                  <a:pt x="895199" y="11903"/>
                  <a:pt x="840138" y="13183"/>
                  <a:pt x="794029" y="23823"/>
                </a:cubicBezTo>
                <a:cubicBezTo>
                  <a:pt x="682127" y="49646"/>
                  <a:pt x="801113" y="31582"/>
                  <a:pt x="678769" y="46875"/>
                </a:cubicBezTo>
                <a:cubicBezTo>
                  <a:pt x="668524" y="54559"/>
                  <a:pt x="659152" y="63573"/>
                  <a:pt x="648033" y="69927"/>
                </a:cubicBezTo>
                <a:cubicBezTo>
                  <a:pt x="635310" y="77197"/>
                  <a:pt x="596289" y="83349"/>
                  <a:pt x="586560" y="85295"/>
                </a:cubicBezTo>
                <a:cubicBezTo>
                  <a:pt x="576315" y="90418"/>
                  <a:pt x="566291" y="96011"/>
                  <a:pt x="555824" y="100663"/>
                </a:cubicBezTo>
                <a:cubicBezTo>
                  <a:pt x="543220" y="106265"/>
                  <a:pt x="529741" y="109862"/>
                  <a:pt x="517404" y="116031"/>
                </a:cubicBezTo>
                <a:cubicBezTo>
                  <a:pt x="450937" y="149266"/>
                  <a:pt x="506902" y="132104"/>
                  <a:pt x="448248" y="146768"/>
                </a:cubicBezTo>
                <a:cubicBezTo>
                  <a:pt x="404305" y="190711"/>
                  <a:pt x="448399" y="151476"/>
                  <a:pt x="394460" y="185188"/>
                </a:cubicBezTo>
                <a:cubicBezTo>
                  <a:pt x="352973" y="211117"/>
                  <a:pt x="374524" y="202275"/>
                  <a:pt x="340671" y="231292"/>
                </a:cubicBezTo>
                <a:cubicBezTo>
                  <a:pt x="330947" y="239626"/>
                  <a:pt x="319507" y="245836"/>
                  <a:pt x="309935" y="254344"/>
                </a:cubicBezTo>
                <a:cubicBezTo>
                  <a:pt x="296398" y="266377"/>
                  <a:pt x="285145" y="280838"/>
                  <a:pt x="271515" y="292764"/>
                </a:cubicBezTo>
                <a:cubicBezTo>
                  <a:pt x="262969" y="300242"/>
                  <a:pt x="196193" y="358858"/>
                  <a:pt x="163939" y="377289"/>
                </a:cubicBezTo>
                <a:cubicBezTo>
                  <a:pt x="153993" y="382972"/>
                  <a:pt x="143448" y="387534"/>
                  <a:pt x="133202" y="392657"/>
                </a:cubicBezTo>
                <a:cubicBezTo>
                  <a:pt x="128079" y="402902"/>
                  <a:pt x="122088" y="412758"/>
                  <a:pt x="117834" y="423393"/>
                </a:cubicBezTo>
                <a:cubicBezTo>
                  <a:pt x="103489" y="459256"/>
                  <a:pt x="103897" y="474318"/>
                  <a:pt x="87098" y="507917"/>
                </a:cubicBezTo>
                <a:cubicBezTo>
                  <a:pt x="82968" y="516177"/>
                  <a:pt x="76853" y="523285"/>
                  <a:pt x="71730" y="530969"/>
                </a:cubicBezTo>
                <a:cubicBezTo>
                  <a:pt x="69169" y="543776"/>
                  <a:pt x="66382" y="556539"/>
                  <a:pt x="64046" y="569389"/>
                </a:cubicBezTo>
                <a:cubicBezTo>
                  <a:pt x="61259" y="584718"/>
                  <a:pt x="60461" y="600463"/>
                  <a:pt x="56362" y="615494"/>
                </a:cubicBezTo>
                <a:cubicBezTo>
                  <a:pt x="52733" y="628801"/>
                  <a:pt x="45356" y="640829"/>
                  <a:pt x="40994" y="653914"/>
                </a:cubicBezTo>
                <a:cubicBezTo>
                  <a:pt x="37654" y="663933"/>
                  <a:pt x="35601" y="674341"/>
                  <a:pt x="33310" y="684650"/>
                </a:cubicBezTo>
                <a:cubicBezTo>
                  <a:pt x="30477" y="697399"/>
                  <a:pt x="29756" y="710680"/>
                  <a:pt x="25626" y="723070"/>
                </a:cubicBezTo>
                <a:cubicBezTo>
                  <a:pt x="22004" y="733937"/>
                  <a:pt x="15381" y="743561"/>
                  <a:pt x="10258" y="753806"/>
                </a:cubicBezTo>
                <a:cubicBezTo>
                  <a:pt x="-6086" y="900908"/>
                  <a:pt x="-2448" y="832746"/>
                  <a:pt x="17942" y="1084220"/>
                </a:cubicBezTo>
                <a:cubicBezTo>
                  <a:pt x="18597" y="1092293"/>
                  <a:pt x="23401" y="1099484"/>
                  <a:pt x="25626" y="1107272"/>
                </a:cubicBezTo>
                <a:cubicBezTo>
                  <a:pt x="38031" y="1150689"/>
                  <a:pt x="25282" y="1125967"/>
                  <a:pt x="48678" y="1161060"/>
                </a:cubicBezTo>
                <a:cubicBezTo>
                  <a:pt x="72699" y="1257146"/>
                  <a:pt x="41999" y="1137683"/>
                  <a:pt x="64046" y="1214848"/>
                </a:cubicBezTo>
                <a:cubicBezTo>
                  <a:pt x="66947" y="1225002"/>
                  <a:pt x="67007" y="1236138"/>
                  <a:pt x="71730" y="1245584"/>
                </a:cubicBezTo>
                <a:cubicBezTo>
                  <a:pt x="85088" y="1272301"/>
                  <a:pt x="117834" y="1322425"/>
                  <a:pt x="117834" y="1322425"/>
                </a:cubicBezTo>
                <a:cubicBezTo>
                  <a:pt x="119497" y="1329078"/>
                  <a:pt x="128303" y="1367640"/>
                  <a:pt x="133202" y="1376213"/>
                </a:cubicBezTo>
                <a:cubicBezTo>
                  <a:pt x="139556" y="1387332"/>
                  <a:pt x="150035" y="1395754"/>
                  <a:pt x="156255" y="1406949"/>
                </a:cubicBezTo>
                <a:cubicBezTo>
                  <a:pt x="183402" y="1455813"/>
                  <a:pt x="153387" y="1439290"/>
                  <a:pt x="194675" y="1453053"/>
                </a:cubicBezTo>
                <a:cubicBezTo>
                  <a:pt x="231439" y="1508200"/>
                  <a:pt x="212351" y="1486098"/>
                  <a:pt x="248463" y="1522210"/>
                </a:cubicBezTo>
                <a:cubicBezTo>
                  <a:pt x="253090" y="1536091"/>
                  <a:pt x="265772" y="1575642"/>
                  <a:pt x="271515" y="1583682"/>
                </a:cubicBezTo>
                <a:cubicBezTo>
                  <a:pt x="276883" y="1591197"/>
                  <a:pt x="288037" y="1592520"/>
                  <a:pt x="294567" y="1599050"/>
                </a:cubicBezTo>
                <a:cubicBezTo>
                  <a:pt x="303623" y="1608106"/>
                  <a:pt x="308047" y="1621278"/>
                  <a:pt x="317619" y="1629786"/>
                </a:cubicBezTo>
                <a:cubicBezTo>
                  <a:pt x="331424" y="1642057"/>
                  <a:pt x="350662" y="1647462"/>
                  <a:pt x="363723" y="1660522"/>
                </a:cubicBezTo>
                <a:cubicBezTo>
                  <a:pt x="371407" y="1668206"/>
                  <a:pt x="377561" y="1677815"/>
                  <a:pt x="386776" y="1683574"/>
                </a:cubicBezTo>
                <a:cubicBezTo>
                  <a:pt x="398473" y="1690884"/>
                  <a:pt x="412859" y="1692773"/>
                  <a:pt x="425196" y="1698942"/>
                </a:cubicBezTo>
                <a:cubicBezTo>
                  <a:pt x="448988" y="1710838"/>
                  <a:pt x="454612" y="1723435"/>
                  <a:pt x="478984" y="1737363"/>
                </a:cubicBezTo>
                <a:cubicBezTo>
                  <a:pt x="486016" y="1741382"/>
                  <a:pt x="494248" y="1742822"/>
                  <a:pt x="502036" y="1745047"/>
                </a:cubicBezTo>
                <a:cubicBezTo>
                  <a:pt x="513525" y="1748330"/>
                  <a:pt x="543542" y="1754274"/>
                  <a:pt x="555824" y="1760415"/>
                </a:cubicBezTo>
                <a:cubicBezTo>
                  <a:pt x="621983" y="1793494"/>
                  <a:pt x="565135" y="1777645"/>
                  <a:pt x="632665" y="1791151"/>
                </a:cubicBezTo>
                <a:cubicBezTo>
                  <a:pt x="640349" y="1796274"/>
                  <a:pt x="647229" y="1802881"/>
                  <a:pt x="655717" y="1806519"/>
                </a:cubicBezTo>
                <a:cubicBezTo>
                  <a:pt x="665424" y="1810679"/>
                  <a:pt x="676163" y="1811828"/>
                  <a:pt x="686453" y="1814203"/>
                </a:cubicBezTo>
                <a:cubicBezTo>
                  <a:pt x="709463" y="1819513"/>
                  <a:pt x="732453" y="1824940"/>
                  <a:pt x="755609" y="1829571"/>
                </a:cubicBezTo>
                <a:cubicBezTo>
                  <a:pt x="770886" y="1832626"/>
                  <a:pt x="786384" y="1834468"/>
                  <a:pt x="801713" y="1837255"/>
                </a:cubicBezTo>
                <a:cubicBezTo>
                  <a:pt x="919848" y="1858734"/>
                  <a:pt x="750385" y="1829981"/>
                  <a:pt x="886238" y="1852623"/>
                </a:cubicBezTo>
                <a:cubicBezTo>
                  <a:pt x="960517" y="1850062"/>
                  <a:pt x="1034897" y="1849575"/>
                  <a:pt x="1109075" y="1844939"/>
                </a:cubicBezTo>
                <a:cubicBezTo>
                  <a:pt x="1134346" y="1843360"/>
                  <a:pt x="1132847" y="1831458"/>
                  <a:pt x="1155179" y="1821887"/>
                </a:cubicBezTo>
                <a:cubicBezTo>
                  <a:pt x="1164886" y="1817727"/>
                  <a:pt x="1175761" y="1817104"/>
                  <a:pt x="1185915" y="1814203"/>
                </a:cubicBezTo>
                <a:cubicBezTo>
                  <a:pt x="1263080" y="1792156"/>
                  <a:pt x="1143617" y="1822856"/>
                  <a:pt x="1239703" y="1798835"/>
                </a:cubicBezTo>
                <a:cubicBezTo>
                  <a:pt x="1293110" y="1763230"/>
                  <a:pt x="1225984" y="1805694"/>
                  <a:pt x="1301176" y="1768099"/>
                </a:cubicBezTo>
                <a:cubicBezTo>
                  <a:pt x="1309436" y="1763969"/>
                  <a:pt x="1315789" y="1756482"/>
                  <a:pt x="1324228" y="1752731"/>
                </a:cubicBezTo>
                <a:cubicBezTo>
                  <a:pt x="1339031" y="1746152"/>
                  <a:pt x="1354964" y="1742486"/>
                  <a:pt x="1370332" y="1737363"/>
                </a:cubicBezTo>
                <a:lnTo>
                  <a:pt x="1393384" y="1729679"/>
                </a:lnTo>
                <a:cubicBezTo>
                  <a:pt x="1435647" y="1687414"/>
                  <a:pt x="1373404" y="1744388"/>
                  <a:pt x="1439488" y="1706626"/>
                </a:cubicBezTo>
                <a:cubicBezTo>
                  <a:pt x="1448923" y="1701235"/>
                  <a:pt x="1453325" y="1689333"/>
                  <a:pt x="1462540" y="1683574"/>
                </a:cubicBezTo>
                <a:cubicBezTo>
                  <a:pt x="1474237" y="1676264"/>
                  <a:pt x="1488153" y="1673329"/>
                  <a:pt x="1500960" y="1668206"/>
                </a:cubicBezTo>
                <a:cubicBezTo>
                  <a:pt x="1569609" y="1576678"/>
                  <a:pt x="1479215" y="1683739"/>
                  <a:pt x="1554749" y="1629786"/>
                </a:cubicBezTo>
                <a:cubicBezTo>
                  <a:pt x="1565170" y="1622342"/>
                  <a:pt x="1569467" y="1608774"/>
                  <a:pt x="1577801" y="1599050"/>
                </a:cubicBezTo>
                <a:cubicBezTo>
                  <a:pt x="1584873" y="1590799"/>
                  <a:pt x="1593169" y="1583682"/>
                  <a:pt x="1600853" y="1575998"/>
                </a:cubicBezTo>
                <a:cubicBezTo>
                  <a:pt x="1603414" y="1565753"/>
                  <a:pt x="1603297" y="1554431"/>
                  <a:pt x="1608537" y="1545262"/>
                </a:cubicBezTo>
                <a:cubicBezTo>
                  <a:pt x="1620998" y="1523456"/>
                  <a:pt x="1641571" y="1517219"/>
                  <a:pt x="1662325" y="1506842"/>
                </a:cubicBezTo>
                <a:cubicBezTo>
                  <a:pt x="1717390" y="1433421"/>
                  <a:pt x="1695251" y="1467332"/>
                  <a:pt x="1731481" y="1406949"/>
                </a:cubicBezTo>
                <a:cubicBezTo>
                  <a:pt x="1734042" y="1391581"/>
                  <a:pt x="1733694" y="1375433"/>
                  <a:pt x="1739165" y="1360845"/>
                </a:cubicBezTo>
                <a:cubicBezTo>
                  <a:pt x="1741709" y="1354062"/>
                  <a:pt x="1749896" y="1351043"/>
                  <a:pt x="1754534" y="1345477"/>
                </a:cubicBezTo>
                <a:cubicBezTo>
                  <a:pt x="1762733" y="1335639"/>
                  <a:pt x="1770142" y="1325162"/>
                  <a:pt x="1777586" y="1314741"/>
                </a:cubicBezTo>
                <a:cubicBezTo>
                  <a:pt x="1782954" y="1307226"/>
                  <a:pt x="1787042" y="1298784"/>
                  <a:pt x="1792954" y="1291689"/>
                </a:cubicBezTo>
                <a:cubicBezTo>
                  <a:pt x="1799911" y="1283341"/>
                  <a:pt x="1808322" y="1276321"/>
                  <a:pt x="1816006" y="1268637"/>
                </a:cubicBezTo>
                <a:cubicBezTo>
                  <a:pt x="1835319" y="1210695"/>
                  <a:pt x="1809268" y="1282113"/>
                  <a:pt x="1839058" y="1222532"/>
                </a:cubicBezTo>
                <a:cubicBezTo>
                  <a:pt x="1842680" y="1215287"/>
                  <a:pt x="1843120" y="1206725"/>
                  <a:pt x="1846742" y="1199480"/>
                </a:cubicBezTo>
                <a:cubicBezTo>
                  <a:pt x="1850872" y="1191220"/>
                  <a:pt x="1857980" y="1184688"/>
                  <a:pt x="1862110" y="1176428"/>
                </a:cubicBezTo>
                <a:cubicBezTo>
                  <a:pt x="1868251" y="1164146"/>
                  <a:pt x="1874195" y="1134129"/>
                  <a:pt x="1877478" y="1122640"/>
                </a:cubicBezTo>
                <a:cubicBezTo>
                  <a:pt x="1879703" y="1114852"/>
                  <a:pt x="1883341" y="1107480"/>
                  <a:pt x="1885162" y="1099588"/>
                </a:cubicBezTo>
                <a:cubicBezTo>
                  <a:pt x="1891035" y="1074136"/>
                  <a:pt x="1900530" y="1022747"/>
                  <a:pt x="1900530" y="1022747"/>
                </a:cubicBezTo>
                <a:cubicBezTo>
                  <a:pt x="1897969" y="940784"/>
                  <a:pt x="1897395" y="858735"/>
                  <a:pt x="1892846" y="776858"/>
                </a:cubicBezTo>
                <a:cubicBezTo>
                  <a:pt x="1891037" y="744303"/>
                  <a:pt x="1865086" y="711300"/>
                  <a:pt x="1854426" y="684650"/>
                </a:cubicBezTo>
                <a:cubicBezTo>
                  <a:pt x="1849303" y="671843"/>
                  <a:pt x="1843901" y="659145"/>
                  <a:pt x="1839058" y="646230"/>
                </a:cubicBezTo>
                <a:cubicBezTo>
                  <a:pt x="1836214" y="638646"/>
                  <a:pt x="1833338" y="631036"/>
                  <a:pt x="1831374" y="623178"/>
                </a:cubicBezTo>
                <a:cubicBezTo>
                  <a:pt x="1828206" y="610508"/>
                  <a:pt x="1828994" y="596693"/>
                  <a:pt x="1823690" y="584758"/>
                </a:cubicBezTo>
                <a:cubicBezTo>
                  <a:pt x="1818489" y="573055"/>
                  <a:pt x="1808322" y="564267"/>
                  <a:pt x="1800638" y="554021"/>
                </a:cubicBezTo>
                <a:cubicBezTo>
                  <a:pt x="1799613" y="549922"/>
                  <a:pt x="1789679" y="506847"/>
                  <a:pt x="1785270" y="500233"/>
                </a:cubicBezTo>
                <a:cubicBezTo>
                  <a:pt x="1739744" y="431944"/>
                  <a:pt x="1782230" y="526047"/>
                  <a:pt x="1746850" y="446445"/>
                </a:cubicBezTo>
                <a:cubicBezTo>
                  <a:pt x="1741248" y="433841"/>
                  <a:pt x="1737650" y="420362"/>
                  <a:pt x="1731481" y="408025"/>
                </a:cubicBezTo>
                <a:cubicBezTo>
                  <a:pt x="1692908" y="330881"/>
                  <a:pt x="1741144" y="448504"/>
                  <a:pt x="1700745" y="354237"/>
                </a:cubicBezTo>
                <a:cubicBezTo>
                  <a:pt x="1697554" y="346792"/>
                  <a:pt x="1698121" y="337509"/>
                  <a:pt x="1693061" y="331184"/>
                </a:cubicBezTo>
                <a:cubicBezTo>
                  <a:pt x="1687292" y="323973"/>
                  <a:pt x="1677693" y="320939"/>
                  <a:pt x="1670009" y="315816"/>
                </a:cubicBezTo>
                <a:cubicBezTo>
                  <a:pt x="1637040" y="249877"/>
                  <a:pt x="1675033" y="313156"/>
                  <a:pt x="1631589" y="269712"/>
                </a:cubicBezTo>
                <a:cubicBezTo>
                  <a:pt x="1625059" y="263182"/>
                  <a:pt x="1620351" y="254920"/>
                  <a:pt x="1616221" y="246660"/>
                </a:cubicBezTo>
                <a:cubicBezTo>
                  <a:pt x="1612599" y="239415"/>
                  <a:pt x="1613722" y="229830"/>
                  <a:pt x="1608537" y="223608"/>
                </a:cubicBezTo>
                <a:cubicBezTo>
                  <a:pt x="1600338" y="213770"/>
                  <a:pt x="1586857" y="209612"/>
                  <a:pt x="1577801" y="200556"/>
                </a:cubicBezTo>
                <a:cubicBezTo>
                  <a:pt x="1510385" y="133140"/>
                  <a:pt x="1632147" y="229789"/>
                  <a:pt x="1531697" y="154452"/>
                </a:cubicBezTo>
                <a:cubicBezTo>
                  <a:pt x="1529136" y="146768"/>
                  <a:pt x="1528180" y="138345"/>
                  <a:pt x="1524013" y="131400"/>
                </a:cubicBezTo>
                <a:cubicBezTo>
                  <a:pt x="1513955" y="114637"/>
                  <a:pt x="1493922" y="108670"/>
                  <a:pt x="1477908" y="100663"/>
                </a:cubicBezTo>
                <a:cubicBezTo>
                  <a:pt x="1472785" y="92979"/>
                  <a:pt x="1469751" y="83380"/>
                  <a:pt x="1462540" y="77611"/>
                </a:cubicBezTo>
                <a:cubicBezTo>
                  <a:pt x="1456215" y="72551"/>
                  <a:pt x="1447302" y="72058"/>
                  <a:pt x="1439488" y="69927"/>
                </a:cubicBezTo>
                <a:cubicBezTo>
                  <a:pt x="1419111" y="64370"/>
                  <a:pt x="1398053" y="61238"/>
                  <a:pt x="1378016" y="54559"/>
                </a:cubicBezTo>
                <a:cubicBezTo>
                  <a:pt x="1370332" y="51998"/>
                  <a:pt x="1363027" y="47643"/>
                  <a:pt x="1354964" y="46875"/>
                </a:cubicBezTo>
                <a:cubicBezTo>
                  <a:pt x="1308997" y="42497"/>
                  <a:pt x="1262755" y="41752"/>
                  <a:pt x="1216651" y="39191"/>
                </a:cubicBezTo>
                <a:cubicBezTo>
                  <a:pt x="1193599" y="34068"/>
                  <a:pt x="1170404" y="29550"/>
                  <a:pt x="1147495" y="23823"/>
                </a:cubicBezTo>
                <a:cubicBezTo>
                  <a:pt x="1139637" y="21859"/>
                  <a:pt x="1132461" y="17284"/>
                  <a:pt x="1124443" y="16139"/>
                </a:cubicBezTo>
                <a:cubicBezTo>
                  <a:pt x="1096436" y="12138"/>
                  <a:pt x="1068093" y="11016"/>
                  <a:pt x="1039918" y="8455"/>
                </a:cubicBezTo>
                <a:cubicBezTo>
                  <a:pt x="982847" y="-10569"/>
                  <a:pt x="956675" y="8455"/>
                  <a:pt x="940026" y="8455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Random geometric graphs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 hidden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hyperbolic spaces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4398048" y="940207"/>
            <a:ext cx="1930025" cy="1616328"/>
          </a:xfrm>
          <a:custGeom>
            <a:avLst/>
            <a:gdLst/>
            <a:ahLst/>
            <a:cxnLst/>
            <a:rect l="l" t="t" r="r" b="b"/>
            <a:pathLst>
              <a:path w="1373918" h="1207073">
                <a:moveTo>
                  <a:pt x="47379" y="10311"/>
                </a:moveTo>
                <a:lnTo>
                  <a:pt x="514350" y="28624"/>
                </a:lnTo>
                <a:cubicBezTo>
                  <a:pt x="524375" y="29181"/>
                  <a:pt x="533021" y="36498"/>
                  <a:pt x="542925" y="38149"/>
                </a:cubicBezTo>
                <a:cubicBezTo>
                  <a:pt x="571285" y="42876"/>
                  <a:pt x="600096" y="44315"/>
                  <a:pt x="628650" y="47674"/>
                </a:cubicBezTo>
                <a:cubicBezTo>
                  <a:pt x="654072" y="50665"/>
                  <a:pt x="679550" y="53307"/>
                  <a:pt x="704850" y="57199"/>
                </a:cubicBezTo>
                <a:cubicBezTo>
                  <a:pt x="728107" y="60777"/>
                  <a:pt x="758334" y="66514"/>
                  <a:pt x="781050" y="76249"/>
                </a:cubicBezTo>
                <a:cubicBezTo>
                  <a:pt x="794101" y="81842"/>
                  <a:pt x="805967" y="90026"/>
                  <a:pt x="819150" y="95299"/>
                </a:cubicBezTo>
                <a:cubicBezTo>
                  <a:pt x="863605" y="113081"/>
                  <a:pt x="882277" y="112575"/>
                  <a:pt x="923925" y="133399"/>
                </a:cubicBezTo>
                <a:cubicBezTo>
                  <a:pt x="934164" y="138519"/>
                  <a:pt x="942261" y="147329"/>
                  <a:pt x="952500" y="152449"/>
                </a:cubicBezTo>
                <a:cubicBezTo>
                  <a:pt x="967725" y="160062"/>
                  <a:pt x="1004933" y="167430"/>
                  <a:pt x="1019175" y="171499"/>
                </a:cubicBezTo>
                <a:cubicBezTo>
                  <a:pt x="1028829" y="174257"/>
                  <a:pt x="1038096" y="178266"/>
                  <a:pt x="1047750" y="181024"/>
                </a:cubicBezTo>
                <a:cubicBezTo>
                  <a:pt x="1060337" y="184620"/>
                  <a:pt x="1073263" y="186953"/>
                  <a:pt x="1085850" y="190549"/>
                </a:cubicBezTo>
                <a:cubicBezTo>
                  <a:pt x="1129858" y="203123"/>
                  <a:pt x="1120407" y="204062"/>
                  <a:pt x="1171575" y="238174"/>
                </a:cubicBezTo>
                <a:lnTo>
                  <a:pt x="1200150" y="257224"/>
                </a:lnTo>
                <a:cubicBezTo>
                  <a:pt x="1242755" y="321131"/>
                  <a:pt x="1192566" y="258518"/>
                  <a:pt x="1247775" y="295324"/>
                </a:cubicBezTo>
                <a:cubicBezTo>
                  <a:pt x="1258983" y="302796"/>
                  <a:pt x="1265717" y="315629"/>
                  <a:pt x="1276350" y="323899"/>
                </a:cubicBezTo>
                <a:cubicBezTo>
                  <a:pt x="1294422" y="337955"/>
                  <a:pt x="1314450" y="349299"/>
                  <a:pt x="1333500" y="361999"/>
                </a:cubicBezTo>
                <a:lnTo>
                  <a:pt x="1362075" y="381049"/>
                </a:lnTo>
                <a:lnTo>
                  <a:pt x="1373918" y="403042"/>
                </a:lnTo>
                <a:lnTo>
                  <a:pt x="1362075" y="409624"/>
                </a:lnTo>
                <a:cubicBezTo>
                  <a:pt x="1353281" y="416953"/>
                  <a:pt x="1349375" y="428674"/>
                  <a:pt x="1343025" y="438199"/>
                </a:cubicBezTo>
                <a:cubicBezTo>
                  <a:pt x="1307092" y="450177"/>
                  <a:pt x="1290052" y="453072"/>
                  <a:pt x="1257300" y="485824"/>
                </a:cubicBezTo>
                <a:cubicBezTo>
                  <a:pt x="1247260" y="495864"/>
                  <a:pt x="1245295" y="511596"/>
                  <a:pt x="1238250" y="523924"/>
                </a:cubicBezTo>
                <a:cubicBezTo>
                  <a:pt x="1232570" y="533863"/>
                  <a:pt x="1226650" y="543807"/>
                  <a:pt x="1219200" y="552499"/>
                </a:cubicBezTo>
                <a:cubicBezTo>
                  <a:pt x="1198920" y="576160"/>
                  <a:pt x="1174546" y="590018"/>
                  <a:pt x="1162050" y="619174"/>
                </a:cubicBezTo>
                <a:cubicBezTo>
                  <a:pt x="1156893" y="631206"/>
                  <a:pt x="1156121" y="644687"/>
                  <a:pt x="1152525" y="657274"/>
                </a:cubicBezTo>
                <a:cubicBezTo>
                  <a:pt x="1149767" y="666928"/>
                  <a:pt x="1146175" y="676324"/>
                  <a:pt x="1143000" y="685849"/>
                </a:cubicBezTo>
                <a:cubicBezTo>
                  <a:pt x="1135760" y="707569"/>
                  <a:pt x="1117600" y="723949"/>
                  <a:pt x="1104900" y="742999"/>
                </a:cubicBezTo>
                <a:cubicBezTo>
                  <a:pt x="1090377" y="764784"/>
                  <a:pt x="1097559" y="795781"/>
                  <a:pt x="1085850" y="819199"/>
                </a:cubicBezTo>
                <a:cubicBezTo>
                  <a:pt x="1080730" y="829438"/>
                  <a:pt x="1064426" y="829310"/>
                  <a:pt x="1057275" y="838249"/>
                </a:cubicBezTo>
                <a:cubicBezTo>
                  <a:pt x="1051003" y="846089"/>
                  <a:pt x="1050925" y="857299"/>
                  <a:pt x="1047750" y="866824"/>
                </a:cubicBezTo>
                <a:cubicBezTo>
                  <a:pt x="1038225" y="879524"/>
                  <a:pt x="1029506" y="892871"/>
                  <a:pt x="1019175" y="904924"/>
                </a:cubicBezTo>
                <a:cubicBezTo>
                  <a:pt x="1010409" y="915151"/>
                  <a:pt x="998072" y="922291"/>
                  <a:pt x="990600" y="933499"/>
                </a:cubicBezTo>
                <a:cubicBezTo>
                  <a:pt x="985031" y="941853"/>
                  <a:pt x="985565" y="953094"/>
                  <a:pt x="981075" y="962074"/>
                </a:cubicBezTo>
                <a:cubicBezTo>
                  <a:pt x="944146" y="1035932"/>
                  <a:pt x="976441" y="947400"/>
                  <a:pt x="952500" y="1019224"/>
                </a:cubicBezTo>
                <a:cubicBezTo>
                  <a:pt x="942975" y="1025574"/>
                  <a:pt x="932020" y="1030179"/>
                  <a:pt x="923925" y="1038274"/>
                </a:cubicBezTo>
                <a:cubicBezTo>
                  <a:pt x="905461" y="1056738"/>
                  <a:pt x="903097" y="1072183"/>
                  <a:pt x="895350" y="1095424"/>
                </a:cubicBezTo>
                <a:cubicBezTo>
                  <a:pt x="895296" y="1095456"/>
                  <a:pt x="855419" y="1118457"/>
                  <a:pt x="838200" y="1133524"/>
                </a:cubicBezTo>
                <a:cubicBezTo>
                  <a:pt x="829585" y="1141062"/>
                  <a:pt x="825500" y="1152574"/>
                  <a:pt x="819150" y="1162099"/>
                </a:cubicBezTo>
                <a:cubicBezTo>
                  <a:pt x="806450" y="1165274"/>
                  <a:pt x="793082" y="1166467"/>
                  <a:pt x="781050" y="1171624"/>
                </a:cubicBezTo>
                <a:cubicBezTo>
                  <a:pt x="763221" y="1179266"/>
                  <a:pt x="749185" y="1193145"/>
                  <a:pt x="735980" y="1207073"/>
                </a:cubicBezTo>
                <a:cubicBezTo>
                  <a:pt x="730723" y="1201915"/>
                  <a:pt x="727090" y="1195373"/>
                  <a:pt x="723820" y="1188833"/>
                </a:cubicBezTo>
                <a:cubicBezTo>
                  <a:pt x="720198" y="1181588"/>
                  <a:pt x="721321" y="1172003"/>
                  <a:pt x="716136" y="1165781"/>
                </a:cubicBezTo>
                <a:cubicBezTo>
                  <a:pt x="707937" y="1155943"/>
                  <a:pt x="694456" y="1151785"/>
                  <a:pt x="685400" y="1142729"/>
                </a:cubicBezTo>
                <a:cubicBezTo>
                  <a:pt x="653009" y="1110338"/>
                  <a:pt x="664289" y="1115821"/>
                  <a:pt x="673582" y="1121950"/>
                </a:cubicBezTo>
                <a:cubicBezTo>
                  <a:pt x="667342" y="1117501"/>
                  <a:pt x="656626" y="1109622"/>
                  <a:pt x="639296" y="1096625"/>
                </a:cubicBezTo>
                <a:cubicBezTo>
                  <a:pt x="636735" y="1088941"/>
                  <a:pt x="635779" y="1080518"/>
                  <a:pt x="631612" y="1073573"/>
                </a:cubicBezTo>
                <a:cubicBezTo>
                  <a:pt x="621554" y="1056810"/>
                  <a:pt x="601521" y="1050843"/>
                  <a:pt x="585507" y="1042836"/>
                </a:cubicBezTo>
                <a:cubicBezTo>
                  <a:pt x="580384" y="1035152"/>
                  <a:pt x="577350" y="1025553"/>
                  <a:pt x="570139" y="1019784"/>
                </a:cubicBezTo>
                <a:cubicBezTo>
                  <a:pt x="563814" y="1014724"/>
                  <a:pt x="554901" y="1014231"/>
                  <a:pt x="547087" y="1012100"/>
                </a:cubicBezTo>
                <a:cubicBezTo>
                  <a:pt x="526710" y="1006543"/>
                  <a:pt x="505652" y="1003411"/>
                  <a:pt x="485615" y="996732"/>
                </a:cubicBezTo>
                <a:cubicBezTo>
                  <a:pt x="477931" y="994171"/>
                  <a:pt x="470626" y="989816"/>
                  <a:pt x="462563" y="989048"/>
                </a:cubicBezTo>
                <a:cubicBezTo>
                  <a:pt x="416596" y="984670"/>
                  <a:pt x="370354" y="983925"/>
                  <a:pt x="324250" y="981364"/>
                </a:cubicBezTo>
                <a:cubicBezTo>
                  <a:pt x="301198" y="976241"/>
                  <a:pt x="278003" y="971723"/>
                  <a:pt x="255094" y="965996"/>
                </a:cubicBezTo>
                <a:cubicBezTo>
                  <a:pt x="247236" y="964032"/>
                  <a:pt x="240060" y="959457"/>
                  <a:pt x="232042" y="958312"/>
                </a:cubicBezTo>
                <a:cubicBezTo>
                  <a:pt x="204035" y="954311"/>
                  <a:pt x="175692" y="953189"/>
                  <a:pt x="147517" y="950628"/>
                </a:cubicBezTo>
                <a:cubicBezTo>
                  <a:pt x="133249" y="945872"/>
                  <a:pt x="120913" y="943494"/>
                  <a:pt x="110174" y="942602"/>
                </a:cubicBezTo>
                <a:cubicBezTo>
                  <a:pt x="77955" y="939927"/>
                  <a:pt x="60112" y="950628"/>
                  <a:pt x="47625" y="950628"/>
                </a:cubicBezTo>
                <a:lnTo>
                  <a:pt x="43381" y="950920"/>
                </a:lnTo>
                <a:cubicBezTo>
                  <a:pt x="41056" y="884808"/>
                  <a:pt x="40104" y="818643"/>
                  <a:pt x="38100" y="752523"/>
                </a:cubicBezTo>
                <a:cubicBezTo>
                  <a:pt x="34925" y="723948"/>
                  <a:pt x="32141" y="695327"/>
                  <a:pt x="28575" y="666798"/>
                </a:cubicBezTo>
                <a:cubicBezTo>
                  <a:pt x="22876" y="621207"/>
                  <a:pt x="11422" y="558986"/>
                  <a:pt x="9525" y="514398"/>
                </a:cubicBezTo>
                <a:cubicBezTo>
                  <a:pt x="4394" y="393815"/>
                  <a:pt x="3175" y="273098"/>
                  <a:pt x="0" y="152448"/>
                </a:cubicBezTo>
                <a:lnTo>
                  <a:pt x="19050" y="114348"/>
                </a:lnTo>
                <a:cubicBezTo>
                  <a:pt x="30759" y="90930"/>
                  <a:pt x="31211" y="63407"/>
                  <a:pt x="38100" y="38148"/>
                </a:cubicBezTo>
                <a:cubicBezTo>
                  <a:pt x="40674" y="28712"/>
                  <a:pt x="44259" y="19582"/>
                  <a:pt x="47379" y="10311"/>
                </a:cubicBezTo>
                <a:close/>
                <a:moveTo>
                  <a:pt x="54187" y="49"/>
                </a:moveTo>
                <a:cubicBezTo>
                  <a:pt x="67878" y="-60"/>
                  <a:pt x="81565" y="49"/>
                  <a:pt x="95250" y="49"/>
                </a:cubicBezTo>
                <a:lnTo>
                  <a:pt x="49704" y="65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navigability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5404048" y="1479898"/>
            <a:ext cx="1683449" cy="3729959"/>
          </a:xfrm>
          <a:custGeom>
            <a:avLst/>
            <a:gdLst/>
            <a:ahLst/>
            <a:cxnLst/>
            <a:rect l="l" t="t" r="r" b="b"/>
            <a:pathLst>
              <a:path w="1198389" h="2785532">
                <a:moveTo>
                  <a:pt x="657782" y="0"/>
                </a:moveTo>
                <a:cubicBezTo>
                  <a:pt x="664773" y="13537"/>
                  <a:pt x="671773" y="26980"/>
                  <a:pt x="684039" y="35157"/>
                </a:cubicBezTo>
                <a:cubicBezTo>
                  <a:pt x="693564" y="41507"/>
                  <a:pt x="703820" y="46878"/>
                  <a:pt x="712614" y="54207"/>
                </a:cubicBezTo>
                <a:cubicBezTo>
                  <a:pt x="722962" y="62831"/>
                  <a:pt x="730228" y="74952"/>
                  <a:pt x="741189" y="82782"/>
                </a:cubicBezTo>
                <a:cubicBezTo>
                  <a:pt x="752743" y="91035"/>
                  <a:pt x="766589" y="95482"/>
                  <a:pt x="779289" y="101832"/>
                </a:cubicBezTo>
                <a:cubicBezTo>
                  <a:pt x="790934" y="125123"/>
                  <a:pt x="800560" y="148312"/>
                  <a:pt x="817389" y="168507"/>
                </a:cubicBezTo>
                <a:cubicBezTo>
                  <a:pt x="826013" y="178855"/>
                  <a:pt x="837340" y="186734"/>
                  <a:pt x="845964" y="197082"/>
                </a:cubicBezTo>
                <a:cubicBezTo>
                  <a:pt x="853293" y="205876"/>
                  <a:pt x="859894" y="215418"/>
                  <a:pt x="865014" y="225657"/>
                </a:cubicBezTo>
                <a:cubicBezTo>
                  <a:pt x="869504" y="234637"/>
                  <a:pt x="868267" y="246392"/>
                  <a:pt x="874539" y="254232"/>
                </a:cubicBezTo>
                <a:cubicBezTo>
                  <a:pt x="881690" y="263171"/>
                  <a:pt x="893589" y="266932"/>
                  <a:pt x="903114" y="273282"/>
                </a:cubicBezTo>
                <a:lnTo>
                  <a:pt x="922164" y="330432"/>
                </a:lnTo>
                <a:cubicBezTo>
                  <a:pt x="925339" y="339957"/>
                  <a:pt x="929254" y="349267"/>
                  <a:pt x="931689" y="359007"/>
                </a:cubicBezTo>
                <a:cubicBezTo>
                  <a:pt x="934864" y="371707"/>
                  <a:pt x="933952" y="386215"/>
                  <a:pt x="941214" y="397107"/>
                </a:cubicBezTo>
                <a:cubicBezTo>
                  <a:pt x="947564" y="406632"/>
                  <a:pt x="960264" y="409807"/>
                  <a:pt x="969789" y="416157"/>
                </a:cubicBezTo>
                <a:lnTo>
                  <a:pt x="988839" y="473307"/>
                </a:lnTo>
                <a:cubicBezTo>
                  <a:pt x="992014" y="482832"/>
                  <a:pt x="995929" y="492142"/>
                  <a:pt x="998364" y="501882"/>
                </a:cubicBezTo>
                <a:cubicBezTo>
                  <a:pt x="1001416" y="514089"/>
                  <a:pt x="1010582" y="554892"/>
                  <a:pt x="1017414" y="568557"/>
                </a:cubicBezTo>
                <a:cubicBezTo>
                  <a:pt x="1045244" y="624217"/>
                  <a:pt x="1030028" y="569844"/>
                  <a:pt x="1045989" y="625707"/>
                </a:cubicBezTo>
                <a:cubicBezTo>
                  <a:pt x="1049585" y="638294"/>
                  <a:pt x="1051918" y="651220"/>
                  <a:pt x="1055514" y="663807"/>
                </a:cubicBezTo>
                <a:cubicBezTo>
                  <a:pt x="1058272" y="673461"/>
                  <a:pt x="1062281" y="682728"/>
                  <a:pt x="1065039" y="692382"/>
                </a:cubicBezTo>
                <a:cubicBezTo>
                  <a:pt x="1068635" y="704969"/>
                  <a:pt x="1067302" y="719590"/>
                  <a:pt x="1074564" y="730482"/>
                </a:cubicBezTo>
                <a:cubicBezTo>
                  <a:pt x="1080914" y="740007"/>
                  <a:pt x="1093614" y="743182"/>
                  <a:pt x="1103139" y="749532"/>
                </a:cubicBezTo>
                <a:cubicBezTo>
                  <a:pt x="1135150" y="845564"/>
                  <a:pt x="1086309" y="696606"/>
                  <a:pt x="1122189" y="816207"/>
                </a:cubicBezTo>
                <a:cubicBezTo>
                  <a:pt x="1127959" y="835441"/>
                  <a:pt x="1136369" y="853876"/>
                  <a:pt x="1141239" y="873357"/>
                </a:cubicBezTo>
                <a:cubicBezTo>
                  <a:pt x="1156370" y="933881"/>
                  <a:pt x="1147168" y="898870"/>
                  <a:pt x="1169814" y="978132"/>
                </a:cubicBezTo>
                <a:cubicBezTo>
                  <a:pt x="1172989" y="1006707"/>
                  <a:pt x="1175273" y="1035395"/>
                  <a:pt x="1179339" y="1063857"/>
                </a:cubicBezTo>
                <a:cubicBezTo>
                  <a:pt x="1181629" y="1079884"/>
                  <a:pt x="1187573" y="1095344"/>
                  <a:pt x="1188864" y="1111482"/>
                </a:cubicBezTo>
                <a:cubicBezTo>
                  <a:pt x="1193934" y="1174859"/>
                  <a:pt x="1195214" y="1238482"/>
                  <a:pt x="1198389" y="1301982"/>
                </a:cubicBezTo>
                <a:cubicBezTo>
                  <a:pt x="1195214" y="1406757"/>
                  <a:pt x="1194099" y="1511615"/>
                  <a:pt x="1188864" y="1616307"/>
                </a:cubicBezTo>
                <a:cubicBezTo>
                  <a:pt x="1187743" y="1638730"/>
                  <a:pt x="1185790" y="1661478"/>
                  <a:pt x="1179339" y="1682982"/>
                </a:cubicBezTo>
                <a:cubicBezTo>
                  <a:pt x="1176050" y="1693947"/>
                  <a:pt x="1164938" y="1701096"/>
                  <a:pt x="1160289" y="1711557"/>
                </a:cubicBezTo>
                <a:cubicBezTo>
                  <a:pt x="1152134" y="1729907"/>
                  <a:pt x="1146109" y="1749226"/>
                  <a:pt x="1141239" y="1768707"/>
                </a:cubicBezTo>
                <a:cubicBezTo>
                  <a:pt x="1135749" y="1790669"/>
                  <a:pt x="1132564" y="1803547"/>
                  <a:pt x="1130861" y="1810546"/>
                </a:cubicBezTo>
                <a:lnTo>
                  <a:pt x="1132375" y="1803656"/>
                </a:lnTo>
                <a:cubicBezTo>
                  <a:pt x="1131008" y="1805228"/>
                  <a:pt x="1128158" y="1814493"/>
                  <a:pt x="1122189" y="1835382"/>
                </a:cubicBezTo>
                <a:cubicBezTo>
                  <a:pt x="1118593" y="1847969"/>
                  <a:pt x="1119159" y="1862116"/>
                  <a:pt x="1112664" y="1873482"/>
                </a:cubicBezTo>
                <a:cubicBezTo>
                  <a:pt x="1105981" y="1885178"/>
                  <a:pt x="1093614" y="1892532"/>
                  <a:pt x="1084089" y="1902057"/>
                </a:cubicBezTo>
                <a:cubicBezTo>
                  <a:pt x="1078599" y="1924017"/>
                  <a:pt x="1075415" y="1936894"/>
                  <a:pt x="1073711" y="1943894"/>
                </a:cubicBezTo>
                <a:cubicBezTo>
                  <a:pt x="1076072" y="1933766"/>
                  <a:pt x="1078572" y="1921367"/>
                  <a:pt x="1065039" y="1968732"/>
                </a:cubicBezTo>
                <a:cubicBezTo>
                  <a:pt x="1061443" y="1981319"/>
                  <a:pt x="1059364" y="1994320"/>
                  <a:pt x="1055514" y="2006832"/>
                </a:cubicBezTo>
                <a:cubicBezTo>
                  <a:pt x="1046656" y="2035621"/>
                  <a:pt x="1026939" y="2092557"/>
                  <a:pt x="1026939" y="2092557"/>
                </a:cubicBezTo>
                <a:cubicBezTo>
                  <a:pt x="1004829" y="2247328"/>
                  <a:pt x="1033230" y="2076918"/>
                  <a:pt x="998364" y="2216382"/>
                </a:cubicBezTo>
                <a:cubicBezTo>
                  <a:pt x="995312" y="2228589"/>
                  <a:pt x="986146" y="2269392"/>
                  <a:pt x="979314" y="2283057"/>
                </a:cubicBezTo>
                <a:cubicBezTo>
                  <a:pt x="974194" y="2293296"/>
                  <a:pt x="965384" y="2301393"/>
                  <a:pt x="960264" y="2311632"/>
                </a:cubicBezTo>
                <a:cubicBezTo>
                  <a:pt x="955774" y="2320612"/>
                  <a:pt x="955229" y="2331227"/>
                  <a:pt x="950739" y="2340207"/>
                </a:cubicBezTo>
                <a:cubicBezTo>
                  <a:pt x="940630" y="2360425"/>
                  <a:pt x="902935" y="2404725"/>
                  <a:pt x="893589" y="2416407"/>
                </a:cubicBezTo>
                <a:cubicBezTo>
                  <a:pt x="878511" y="2476719"/>
                  <a:pt x="891326" y="2443615"/>
                  <a:pt x="845964" y="2511657"/>
                </a:cubicBezTo>
                <a:cubicBezTo>
                  <a:pt x="839614" y="2521182"/>
                  <a:pt x="835009" y="2532137"/>
                  <a:pt x="826914" y="2540232"/>
                </a:cubicBezTo>
                <a:cubicBezTo>
                  <a:pt x="817389" y="2549757"/>
                  <a:pt x="806609" y="2558174"/>
                  <a:pt x="798339" y="2568807"/>
                </a:cubicBezTo>
                <a:cubicBezTo>
                  <a:pt x="784283" y="2586879"/>
                  <a:pt x="776428" y="2609768"/>
                  <a:pt x="760239" y="2625957"/>
                </a:cubicBezTo>
                <a:cubicBezTo>
                  <a:pt x="750714" y="2635482"/>
                  <a:pt x="740288" y="2644184"/>
                  <a:pt x="731664" y="2654532"/>
                </a:cubicBezTo>
                <a:cubicBezTo>
                  <a:pt x="724335" y="2663326"/>
                  <a:pt x="717734" y="2672868"/>
                  <a:pt x="712614" y="2683107"/>
                </a:cubicBezTo>
                <a:cubicBezTo>
                  <a:pt x="708124" y="2692087"/>
                  <a:pt x="709517" y="2703969"/>
                  <a:pt x="703089" y="2711682"/>
                </a:cubicBezTo>
                <a:cubicBezTo>
                  <a:pt x="692926" y="2723878"/>
                  <a:pt x="677689" y="2730732"/>
                  <a:pt x="664989" y="2740257"/>
                </a:cubicBezTo>
                <a:cubicBezTo>
                  <a:pt x="661814" y="2749782"/>
                  <a:pt x="661033" y="2760478"/>
                  <a:pt x="655464" y="2768832"/>
                </a:cubicBezTo>
                <a:lnTo>
                  <a:pt x="642123" y="2785532"/>
                </a:lnTo>
                <a:lnTo>
                  <a:pt x="637280" y="2770367"/>
                </a:lnTo>
                <a:cubicBezTo>
                  <a:pt x="634524" y="2763835"/>
                  <a:pt x="633905" y="2775848"/>
                  <a:pt x="598314" y="2740257"/>
                </a:cubicBezTo>
                <a:cubicBezTo>
                  <a:pt x="553351" y="2695294"/>
                  <a:pt x="600727" y="2729588"/>
                  <a:pt x="569739" y="2683107"/>
                </a:cubicBezTo>
                <a:cubicBezTo>
                  <a:pt x="562267" y="2671899"/>
                  <a:pt x="549788" y="2664880"/>
                  <a:pt x="541164" y="2654532"/>
                </a:cubicBezTo>
                <a:cubicBezTo>
                  <a:pt x="533835" y="2645738"/>
                  <a:pt x="528768" y="2635272"/>
                  <a:pt x="522114" y="2625957"/>
                </a:cubicBezTo>
                <a:cubicBezTo>
                  <a:pt x="512887" y="2613039"/>
                  <a:pt x="503870" y="2599910"/>
                  <a:pt x="493539" y="2587857"/>
                </a:cubicBezTo>
                <a:cubicBezTo>
                  <a:pt x="484773" y="2577630"/>
                  <a:pt x="474489" y="2568807"/>
                  <a:pt x="464964" y="2559282"/>
                </a:cubicBezTo>
                <a:cubicBezTo>
                  <a:pt x="442222" y="2491057"/>
                  <a:pt x="474735" y="2569102"/>
                  <a:pt x="426864" y="2511657"/>
                </a:cubicBezTo>
                <a:cubicBezTo>
                  <a:pt x="389511" y="2466833"/>
                  <a:pt x="426319" y="2482537"/>
                  <a:pt x="388764" y="2444982"/>
                </a:cubicBezTo>
                <a:cubicBezTo>
                  <a:pt x="380669" y="2436887"/>
                  <a:pt x="369714" y="2432282"/>
                  <a:pt x="360189" y="2425932"/>
                </a:cubicBezTo>
                <a:cubicBezTo>
                  <a:pt x="342204" y="2353991"/>
                  <a:pt x="365092" y="2417773"/>
                  <a:pt x="303039" y="2340207"/>
                </a:cubicBezTo>
                <a:cubicBezTo>
                  <a:pt x="243957" y="2266354"/>
                  <a:pt x="305090" y="2312999"/>
                  <a:pt x="245889" y="2273532"/>
                </a:cubicBezTo>
                <a:cubicBezTo>
                  <a:pt x="200436" y="2182626"/>
                  <a:pt x="262608" y="2285877"/>
                  <a:pt x="179214" y="2216382"/>
                </a:cubicBezTo>
                <a:cubicBezTo>
                  <a:pt x="171501" y="2209954"/>
                  <a:pt x="176789" y="2194907"/>
                  <a:pt x="169689" y="2187807"/>
                </a:cubicBezTo>
                <a:cubicBezTo>
                  <a:pt x="162589" y="2180707"/>
                  <a:pt x="150094" y="2182772"/>
                  <a:pt x="141114" y="2178282"/>
                </a:cubicBezTo>
                <a:cubicBezTo>
                  <a:pt x="67256" y="2141353"/>
                  <a:pt x="155788" y="2173648"/>
                  <a:pt x="83964" y="2149707"/>
                </a:cubicBezTo>
                <a:cubicBezTo>
                  <a:pt x="58564" y="2073507"/>
                  <a:pt x="96664" y="2162407"/>
                  <a:pt x="45864" y="2111607"/>
                </a:cubicBezTo>
                <a:cubicBezTo>
                  <a:pt x="33513" y="2099256"/>
                  <a:pt x="27254" y="2081909"/>
                  <a:pt x="16714" y="2067882"/>
                </a:cubicBezTo>
                <a:lnTo>
                  <a:pt x="0" y="2084393"/>
                </a:lnTo>
                <a:cubicBezTo>
                  <a:pt x="12461" y="2062587"/>
                  <a:pt x="33034" y="2056350"/>
                  <a:pt x="53788" y="2045973"/>
                </a:cubicBezTo>
                <a:cubicBezTo>
                  <a:pt x="108853" y="1972552"/>
                  <a:pt x="86714" y="2006463"/>
                  <a:pt x="122944" y="1946080"/>
                </a:cubicBezTo>
                <a:cubicBezTo>
                  <a:pt x="125505" y="1930712"/>
                  <a:pt x="125157" y="1914564"/>
                  <a:pt x="130628" y="1899976"/>
                </a:cubicBezTo>
                <a:cubicBezTo>
                  <a:pt x="133172" y="1893193"/>
                  <a:pt x="141359" y="1890174"/>
                  <a:pt x="145997" y="1884608"/>
                </a:cubicBezTo>
                <a:cubicBezTo>
                  <a:pt x="154196" y="1874770"/>
                  <a:pt x="161605" y="1864293"/>
                  <a:pt x="169049" y="1853872"/>
                </a:cubicBezTo>
                <a:cubicBezTo>
                  <a:pt x="174417" y="1846357"/>
                  <a:pt x="178505" y="1837915"/>
                  <a:pt x="184417" y="1830820"/>
                </a:cubicBezTo>
                <a:cubicBezTo>
                  <a:pt x="191374" y="1822472"/>
                  <a:pt x="199785" y="1815452"/>
                  <a:pt x="207469" y="1807768"/>
                </a:cubicBezTo>
                <a:cubicBezTo>
                  <a:pt x="226782" y="1749826"/>
                  <a:pt x="200731" y="1821244"/>
                  <a:pt x="230521" y="1761663"/>
                </a:cubicBezTo>
                <a:cubicBezTo>
                  <a:pt x="234143" y="1754418"/>
                  <a:pt x="234583" y="1745856"/>
                  <a:pt x="238205" y="1738611"/>
                </a:cubicBezTo>
                <a:cubicBezTo>
                  <a:pt x="242335" y="1730351"/>
                  <a:pt x="249443" y="1723819"/>
                  <a:pt x="253573" y="1715559"/>
                </a:cubicBezTo>
                <a:cubicBezTo>
                  <a:pt x="259714" y="1703277"/>
                  <a:pt x="265658" y="1673260"/>
                  <a:pt x="268941" y="1661771"/>
                </a:cubicBezTo>
                <a:cubicBezTo>
                  <a:pt x="271166" y="1653983"/>
                  <a:pt x="274804" y="1646611"/>
                  <a:pt x="276625" y="1638719"/>
                </a:cubicBezTo>
                <a:cubicBezTo>
                  <a:pt x="282498" y="1613267"/>
                  <a:pt x="291993" y="1561878"/>
                  <a:pt x="291993" y="1561878"/>
                </a:cubicBezTo>
                <a:cubicBezTo>
                  <a:pt x="289432" y="1479915"/>
                  <a:pt x="288858" y="1397866"/>
                  <a:pt x="284309" y="1315989"/>
                </a:cubicBezTo>
                <a:cubicBezTo>
                  <a:pt x="282500" y="1283434"/>
                  <a:pt x="256549" y="1250431"/>
                  <a:pt x="245889" y="1223781"/>
                </a:cubicBezTo>
                <a:cubicBezTo>
                  <a:pt x="240766" y="1210974"/>
                  <a:pt x="235364" y="1198276"/>
                  <a:pt x="230521" y="1185361"/>
                </a:cubicBezTo>
                <a:cubicBezTo>
                  <a:pt x="227677" y="1177777"/>
                  <a:pt x="224801" y="1170167"/>
                  <a:pt x="222837" y="1162309"/>
                </a:cubicBezTo>
                <a:cubicBezTo>
                  <a:pt x="219669" y="1149639"/>
                  <a:pt x="220457" y="1135824"/>
                  <a:pt x="215153" y="1123889"/>
                </a:cubicBezTo>
                <a:cubicBezTo>
                  <a:pt x="209952" y="1112186"/>
                  <a:pt x="199785" y="1103398"/>
                  <a:pt x="192101" y="1093152"/>
                </a:cubicBezTo>
                <a:cubicBezTo>
                  <a:pt x="191076" y="1089053"/>
                  <a:pt x="181142" y="1045978"/>
                  <a:pt x="176733" y="1039364"/>
                </a:cubicBezTo>
                <a:cubicBezTo>
                  <a:pt x="131207" y="971075"/>
                  <a:pt x="173693" y="1065178"/>
                  <a:pt x="138313" y="985576"/>
                </a:cubicBezTo>
                <a:cubicBezTo>
                  <a:pt x="132711" y="972972"/>
                  <a:pt x="129113" y="959493"/>
                  <a:pt x="122944" y="947156"/>
                </a:cubicBezTo>
                <a:cubicBezTo>
                  <a:pt x="84371" y="870012"/>
                  <a:pt x="132607" y="987635"/>
                  <a:pt x="92208" y="893368"/>
                </a:cubicBezTo>
                <a:cubicBezTo>
                  <a:pt x="89017" y="885923"/>
                  <a:pt x="89584" y="876640"/>
                  <a:pt x="84524" y="870315"/>
                </a:cubicBezTo>
                <a:cubicBezTo>
                  <a:pt x="78755" y="863104"/>
                  <a:pt x="69156" y="860070"/>
                  <a:pt x="61472" y="854947"/>
                </a:cubicBezTo>
                <a:cubicBezTo>
                  <a:pt x="28503" y="789008"/>
                  <a:pt x="66496" y="852287"/>
                  <a:pt x="23052" y="808843"/>
                </a:cubicBezTo>
                <a:lnTo>
                  <a:pt x="19844" y="804031"/>
                </a:lnTo>
                <a:cubicBezTo>
                  <a:pt x="33049" y="790103"/>
                  <a:pt x="47085" y="776224"/>
                  <a:pt x="64914" y="768582"/>
                </a:cubicBezTo>
                <a:cubicBezTo>
                  <a:pt x="76946" y="763425"/>
                  <a:pt x="90314" y="762232"/>
                  <a:pt x="103014" y="759057"/>
                </a:cubicBezTo>
                <a:cubicBezTo>
                  <a:pt x="109364" y="749532"/>
                  <a:pt x="113449" y="738020"/>
                  <a:pt x="122064" y="730482"/>
                </a:cubicBezTo>
                <a:cubicBezTo>
                  <a:pt x="139286" y="715412"/>
                  <a:pt x="179178" y="692403"/>
                  <a:pt x="179214" y="692382"/>
                </a:cubicBezTo>
                <a:cubicBezTo>
                  <a:pt x="186961" y="669141"/>
                  <a:pt x="189325" y="653696"/>
                  <a:pt x="207789" y="635232"/>
                </a:cubicBezTo>
                <a:cubicBezTo>
                  <a:pt x="215884" y="627137"/>
                  <a:pt x="226839" y="622532"/>
                  <a:pt x="236364" y="616182"/>
                </a:cubicBezTo>
                <a:cubicBezTo>
                  <a:pt x="260305" y="544358"/>
                  <a:pt x="228010" y="632890"/>
                  <a:pt x="264939" y="559032"/>
                </a:cubicBezTo>
                <a:cubicBezTo>
                  <a:pt x="269429" y="550052"/>
                  <a:pt x="268895" y="538811"/>
                  <a:pt x="274464" y="530457"/>
                </a:cubicBezTo>
                <a:cubicBezTo>
                  <a:pt x="281936" y="519249"/>
                  <a:pt x="294273" y="512109"/>
                  <a:pt x="303039" y="501882"/>
                </a:cubicBezTo>
                <a:cubicBezTo>
                  <a:pt x="313370" y="489829"/>
                  <a:pt x="322089" y="476482"/>
                  <a:pt x="331614" y="463782"/>
                </a:cubicBezTo>
                <a:cubicBezTo>
                  <a:pt x="334789" y="454257"/>
                  <a:pt x="334867" y="443047"/>
                  <a:pt x="341139" y="435207"/>
                </a:cubicBezTo>
                <a:cubicBezTo>
                  <a:pt x="348290" y="426268"/>
                  <a:pt x="364594" y="426396"/>
                  <a:pt x="369714" y="416157"/>
                </a:cubicBezTo>
                <a:cubicBezTo>
                  <a:pt x="381423" y="392739"/>
                  <a:pt x="374241" y="361742"/>
                  <a:pt x="388764" y="339957"/>
                </a:cubicBezTo>
                <a:cubicBezTo>
                  <a:pt x="401464" y="320907"/>
                  <a:pt x="419624" y="304527"/>
                  <a:pt x="426864" y="282807"/>
                </a:cubicBezTo>
                <a:cubicBezTo>
                  <a:pt x="430039" y="273282"/>
                  <a:pt x="433631" y="263886"/>
                  <a:pt x="436389" y="254232"/>
                </a:cubicBezTo>
                <a:cubicBezTo>
                  <a:pt x="439985" y="241645"/>
                  <a:pt x="440757" y="228164"/>
                  <a:pt x="445914" y="216132"/>
                </a:cubicBezTo>
                <a:cubicBezTo>
                  <a:pt x="458410" y="186976"/>
                  <a:pt x="482784" y="173118"/>
                  <a:pt x="503064" y="149457"/>
                </a:cubicBezTo>
                <a:cubicBezTo>
                  <a:pt x="510514" y="140765"/>
                  <a:pt x="516434" y="130821"/>
                  <a:pt x="522114" y="120882"/>
                </a:cubicBezTo>
                <a:cubicBezTo>
                  <a:pt x="529159" y="108554"/>
                  <a:pt x="531124" y="92822"/>
                  <a:pt x="541164" y="82782"/>
                </a:cubicBezTo>
                <a:cubicBezTo>
                  <a:pt x="573916" y="50030"/>
                  <a:pt x="590956" y="47135"/>
                  <a:pt x="626889" y="35157"/>
                </a:cubicBezTo>
                <a:cubicBezTo>
                  <a:pt x="633239" y="25632"/>
                  <a:pt x="637145" y="13911"/>
                  <a:pt x="645939" y="6582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Popularity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 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 optimization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6919665" y="2635329"/>
            <a:ext cx="2148135" cy="1519060"/>
          </a:xfrm>
          <a:custGeom>
            <a:avLst/>
            <a:gdLst/>
            <a:ahLst/>
            <a:cxnLst/>
            <a:rect l="l" t="t" r="r" b="b"/>
            <a:pathLst>
              <a:path w="1529183" h="1134433">
                <a:moveTo>
                  <a:pt x="58831" y="0"/>
                </a:moveTo>
                <a:cubicBezTo>
                  <a:pt x="81642" y="5582"/>
                  <a:pt x="102788" y="10218"/>
                  <a:pt x="109949" y="10483"/>
                </a:cubicBezTo>
                <a:cubicBezTo>
                  <a:pt x="252820" y="15775"/>
                  <a:pt x="1094568" y="28229"/>
                  <a:pt x="1176749" y="29533"/>
                </a:cubicBezTo>
                <a:cubicBezTo>
                  <a:pt x="1195799" y="32708"/>
                  <a:pt x="1214780" y="36327"/>
                  <a:pt x="1233899" y="39058"/>
                </a:cubicBezTo>
                <a:cubicBezTo>
                  <a:pt x="1259239" y="42678"/>
                  <a:pt x="1286042" y="39835"/>
                  <a:pt x="1310099" y="48583"/>
                </a:cubicBezTo>
                <a:cubicBezTo>
                  <a:pt x="1322758" y="53186"/>
                  <a:pt x="1326978" y="70475"/>
                  <a:pt x="1338674" y="77158"/>
                </a:cubicBezTo>
                <a:cubicBezTo>
                  <a:pt x="1350040" y="83653"/>
                  <a:pt x="1364074" y="83508"/>
                  <a:pt x="1376774" y="86683"/>
                </a:cubicBezTo>
                <a:cubicBezTo>
                  <a:pt x="1386299" y="102558"/>
                  <a:pt x="1392258" y="121217"/>
                  <a:pt x="1405349" y="134308"/>
                </a:cubicBezTo>
                <a:cubicBezTo>
                  <a:pt x="1412449" y="141408"/>
                  <a:pt x="1426084" y="137561"/>
                  <a:pt x="1433924" y="143833"/>
                </a:cubicBezTo>
                <a:cubicBezTo>
                  <a:pt x="1459295" y="164130"/>
                  <a:pt x="1448695" y="176135"/>
                  <a:pt x="1462499" y="200983"/>
                </a:cubicBezTo>
                <a:cubicBezTo>
                  <a:pt x="1473618" y="220997"/>
                  <a:pt x="1493359" y="236413"/>
                  <a:pt x="1500599" y="258133"/>
                </a:cubicBezTo>
                <a:cubicBezTo>
                  <a:pt x="1514264" y="299127"/>
                  <a:pt x="1507689" y="276968"/>
                  <a:pt x="1519649" y="324808"/>
                </a:cubicBezTo>
                <a:cubicBezTo>
                  <a:pt x="1522824" y="483558"/>
                  <a:pt x="1529174" y="642276"/>
                  <a:pt x="1529174" y="801058"/>
                </a:cubicBezTo>
                <a:cubicBezTo>
                  <a:pt x="1529174" y="821056"/>
                  <a:pt x="1530243" y="913220"/>
                  <a:pt x="1510124" y="953458"/>
                </a:cubicBezTo>
                <a:cubicBezTo>
                  <a:pt x="1505004" y="963697"/>
                  <a:pt x="1500013" y="974882"/>
                  <a:pt x="1491074" y="982033"/>
                </a:cubicBezTo>
                <a:cubicBezTo>
                  <a:pt x="1483234" y="988305"/>
                  <a:pt x="1471727" y="987603"/>
                  <a:pt x="1462499" y="991558"/>
                </a:cubicBezTo>
                <a:cubicBezTo>
                  <a:pt x="1449448" y="997151"/>
                  <a:pt x="1437099" y="1004258"/>
                  <a:pt x="1424399" y="1010608"/>
                </a:cubicBezTo>
                <a:cubicBezTo>
                  <a:pt x="1389200" y="1063406"/>
                  <a:pt x="1425488" y="1021645"/>
                  <a:pt x="1376774" y="1048708"/>
                </a:cubicBezTo>
                <a:cubicBezTo>
                  <a:pt x="1356760" y="1059827"/>
                  <a:pt x="1338674" y="1074108"/>
                  <a:pt x="1319624" y="1086808"/>
                </a:cubicBezTo>
                <a:cubicBezTo>
                  <a:pt x="1310099" y="1093158"/>
                  <a:pt x="1301909" y="1102238"/>
                  <a:pt x="1291049" y="1105858"/>
                </a:cubicBezTo>
                <a:cubicBezTo>
                  <a:pt x="1281524" y="1109033"/>
                  <a:pt x="1272128" y="1112625"/>
                  <a:pt x="1262474" y="1115383"/>
                </a:cubicBezTo>
                <a:cubicBezTo>
                  <a:pt x="1178753" y="1139303"/>
                  <a:pt x="1264312" y="1111595"/>
                  <a:pt x="1195799" y="1134433"/>
                </a:cubicBezTo>
                <a:lnTo>
                  <a:pt x="1071974" y="1124908"/>
                </a:lnTo>
                <a:cubicBezTo>
                  <a:pt x="1046492" y="1122481"/>
                  <a:pt x="1021307" y="1117207"/>
                  <a:pt x="995774" y="1115383"/>
                </a:cubicBezTo>
                <a:cubicBezTo>
                  <a:pt x="887912" y="1107679"/>
                  <a:pt x="779858" y="1102941"/>
                  <a:pt x="671924" y="1096333"/>
                </a:cubicBezTo>
                <a:lnTo>
                  <a:pt x="529049" y="1086808"/>
                </a:lnTo>
                <a:lnTo>
                  <a:pt x="462374" y="1077283"/>
                </a:lnTo>
                <a:cubicBezTo>
                  <a:pt x="443286" y="1074346"/>
                  <a:pt x="424526" y="1068391"/>
                  <a:pt x="405224" y="1067758"/>
                </a:cubicBezTo>
                <a:cubicBezTo>
                  <a:pt x="270197" y="1063331"/>
                  <a:pt x="135091" y="1061953"/>
                  <a:pt x="0" y="1059957"/>
                </a:cubicBezTo>
                <a:lnTo>
                  <a:pt x="5175" y="1039183"/>
                </a:lnTo>
                <a:cubicBezTo>
                  <a:pt x="14700" y="1029658"/>
                  <a:pt x="27067" y="1022304"/>
                  <a:pt x="33750" y="1010608"/>
                </a:cubicBezTo>
                <a:cubicBezTo>
                  <a:pt x="40245" y="999242"/>
                  <a:pt x="39679" y="985095"/>
                  <a:pt x="43275" y="972508"/>
                </a:cubicBezTo>
                <a:cubicBezTo>
                  <a:pt x="49244" y="951619"/>
                  <a:pt x="52094" y="942354"/>
                  <a:pt x="53461" y="940782"/>
                </a:cubicBezTo>
                <a:lnTo>
                  <a:pt x="51947" y="947672"/>
                </a:lnTo>
                <a:cubicBezTo>
                  <a:pt x="53650" y="940673"/>
                  <a:pt x="56835" y="927795"/>
                  <a:pt x="62325" y="905833"/>
                </a:cubicBezTo>
                <a:cubicBezTo>
                  <a:pt x="67195" y="886352"/>
                  <a:pt x="73220" y="867033"/>
                  <a:pt x="81375" y="848683"/>
                </a:cubicBezTo>
                <a:cubicBezTo>
                  <a:pt x="86024" y="838222"/>
                  <a:pt x="97136" y="831073"/>
                  <a:pt x="100425" y="820108"/>
                </a:cubicBezTo>
                <a:cubicBezTo>
                  <a:pt x="106876" y="798604"/>
                  <a:pt x="108829" y="775856"/>
                  <a:pt x="109950" y="753433"/>
                </a:cubicBezTo>
                <a:cubicBezTo>
                  <a:pt x="115185" y="648741"/>
                  <a:pt x="116300" y="543883"/>
                  <a:pt x="119475" y="439108"/>
                </a:cubicBezTo>
                <a:cubicBezTo>
                  <a:pt x="116300" y="375608"/>
                  <a:pt x="115020" y="311985"/>
                  <a:pt x="109950" y="248608"/>
                </a:cubicBezTo>
                <a:cubicBezTo>
                  <a:pt x="108659" y="232470"/>
                  <a:pt x="102715" y="217010"/>
                  <a:pt x="100425" y="200983"/>
                </a:cubicBezTo>
                <a:cubicBezTo>
                  <a:pt x="96359" y="172521"/>
                  <a:pt x="94075" y="143833"/>
                  <a:pt x="90900" y="115258"/>
                </a:cubicBezTo>
                <a:cubicBezTo>
                  <a:pt x="68254" y="35996"/>
                  <a:pt x="77456" y="71007"/>
                  <a:pt x="62325" y="10483"/>
                </a:cubicBezTo>
                <a:cubicBezTo>
                  <a:pt x="61431" y="6906"/>
                  <a:pt x="60418" y="3365"/>
                  <a:pt x="588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Preferential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1507895" y="4828466"/>
            <a:ext cx="5659883" cy="1953334"/>
          </a:xfrm>
          <a:custGeom>
            <a:avLst/>
            <a:gdLst/>
            <a:ahLst/>
            <a:cxnLst/>
            <a:rect l="l" t="t" r="r" b="b"/>
            <a:pathLst>
              <a:path w="4029075" h="1458749">
                <a:moveTo>
                  <a:pt x="3410816" y="269658"/>
                </a:moveTo>
                <a:lnTo>
                  <a:pt x="3410817" y="269659"/>
                </a:lnTo>
                <a:lnTo>
                  <a:pt x="3415660" y="284824"/>
                </a:lnTo>
                <a:lnTo>
                  <a:pt x="3410817" y="269659"/>
                </a:lnTo>
                <a:cubicBezTo>
                  <a:pt x="3410817" y="269659"/>
                  <a:pt x="3410817" y="269659"/>
                  <a:pt x="3410816" y="269658"/>
                </a:cubicBezTo>
                <a:close/>
                <a:moveTo>
                  <a:pt x="683161" y="262035"/>
                </a:moveTo>
                <a:lnTo>
                  <a:pt x="683157" y="262040"/>
                </a:lnTo>
                <a:lnTo>
                  <a:pt x="683160" y="262036"/>
                </a:lnTo>
                <a:close/>
                <a:moveTo>
                  <a:pt x="3394211" y="259411"/>
                </a:moveTo>
                <a:lnTo>
                  <a:pt x="3399999" y="263147"/>
                </a:lnTo>
                <a:cubicBezTo>
                  <a:pt x="3398211" y="262466"/>
                  <a:pt x="3396330" y="261198"/>
                  <a:pt x="3394211" y="259411"/>
                </a:cubicBezTo>
                <a:close/>
                <a:moveTo>
                  <a:pt x="685743" y="257902"/>
                </a:moveTo>
                <a:lnTo>
                  <a:pt x="683307" y="261800"/>
                </a:lnTo>
                <a:cubicBezTo>
                  <a:pt x="683922" y="260956"/>
                  <a:pt x="684726" y="259771"/>
                  <a:pt x="685622" y="258081"/>
                </a:cubicBezTo>
                <a:close/>
                <a:moveTo>
                  <a:pt x="689644" y="255691"/>
                </a:moveTo>
                <a:cubicBezTo>
                  <a:pt x="689055" y="254340"/>
                  <a:pt x="685157" y="259294"/>
                  <a:pt x="683157" y="262040"/>
                </a:cubicBezTo>
                <a:lnTo>
                  <a:pt x="683162" y="262033"/>
                </a:lnTo>
                <a:cubicBezTo>
                  <a:pt x="685163" y="259285"/>
                  <a:pt x="689056" y="254341"/>
                  <a:pt x="689644" y="255691"/>
                </a:cubicBezTo>
                <a:close/>
                <a:moveTo>
                  <a:pt x="687821" y="254848"/>
                </a:moveTo>
                <a:lnTo>
                  <a:pt x="683168" y="262023"/>
                </a:lnTo>
                <a:lnTo>
                  <a:pt x="683164" y="262030"/>
                </a:lnTo>
                <a:lnTo>
                  <a:pt x="683173" y="262015"/>
                </a:lnTo>
                <a:lnTo>
                  <a:pt x="687807" y="254869"/>
                </a:lnTo>
                <a:cubicBezTo>
                  <a:pt x="687811" y="254860"/>
                  <a:pt x="687816" y="254854"/>
                  <a:pt x="687821" y="254848"/>
                </a:cubicBezTo>
                <a:close/>
                <a:moveTo>
                  <a:pt x="3371851" y="239549"/>
                </a:moveTo>
                <a:cubicBezTo>
                  <a:pt x="3379664" y="247362"/>
                  <a:pt x="3385792" y="252881"/>
                  <a:pt x="3390728" y="256681"/>
                </a:cubicBezTo>
                <a:cubicBezTo>
                  <a:pt x="3385792" y="252881"/>
                  <a:pt x="3379664" y="247362"/>
                  <a:pt x="3371851" y="239549"/>
                </a:cubicBezTo>
                <a:close/>
                <a:moveTo>
                  <a:pt x="743084" y="220520"/>
                </a:moveTo>
                <a:lnTo>
                  <a:pt x="748597" y="220706"/>
                </a:lnTo>
                <a:cubicBezTo>
                  <a:pt x="748310" y="220789"/>
                  <a:pt x="745719" y="221050"/>
                  <a:pt x="743084" y="220520"/>
                </a:cubicBezTo>
                <a:close/>
                <a:moveTo>
                  <a:pt x="737306" y="215663"/>
                </a:moveTo>
                <a:lnTo>
                  <a:pt x="743084" y="220520"/>
                </a:lnTo>
                <a:cubicBezTo>
                  <a:pt x="740453" y="220005"/>
                  <a:pt x="737782" y="218702"/>
                  <a:pt x="737306" y="215663"/>
                </a:cubicBezTo>
                <a:close/>
                <a:moveTo>
                  <a:pt x="316344" y="140546"/>
                </a:moveTo>
                <a:lnTo>
                  <a:pt x="311682" y="147737"/>
                </a:lnTo>
                <a:cubicBezTo>
                  <a:pt x="312421" y="146276"/>
                  <a:pt x="316618" y="140028"/>
                  <a:pt x="316344" y="140546"/>
                </a:cubicBezTo>
                <a:close/>
                <a:moveTo>
                  <a:pt x="3582762" y="57214"/>
                </a:moveTo>
                <a:cubicBezTo>
                  <a:pt x="3591875" y="60746"/>
                  <a:pt x="3601048" y="64132"/>
                  <a:pt x="3609975" y="68099"/>
                </a:cubicBezTo>
                <a:cubicBezTo>
                  <a:pt x="3646229" y="84212"/>
                  <a:pt x="3646004" y="85768"/>
                  <a:pt x="3676650" y="106199"/>
                </a:cubicBezTo>
                <a:cubicBezTo>
                  <a:pt x="3731817" y="117232"/>
                  <a:pt x="3780678" y="127537"/>
                  <a:pt x="3838575" y="134774"/>
                </a:cubicBezTo>
                <a:cubicBezTo>
                  <a:pt x="3876512" y="139516"/>
                  <a:pt x="3914775" y="141124"/>
                  <a:pt x="3952875" y="144299"/>
                </a:cubicBezTo>
                <a:cubicBezTo>
                  <a:pt x="3985245" y="146997"/>
                  <a:pt x="3992850" y="216600"/>
                  <a:pt x="4000500" y="239549"/>
                </a:cubicBezTo>
                <a:cubicBezTo>
                  <a:pt x="4005907" y="255769"/>
                  <a:pt x="4018130" y="270135"/>
                  <a:pt x="4019550" y="287174"/>
                </a:cubicBezTo>
                <a:cubicBezTo>
                  <a:pt x="4027728" y="385310"/>
                  <a:pt x="4029075" y="483973"/>
                  <a:pt x="4029075" y="582449"/>
                </a:cubicBezTo>
                <a:cubicBezTo>
                  <a:pt x="4029075" y="592489"/>
                  <a:pt x="4022308" y="601370"/>
                  <a:pt x="4019550" y="611024"/>
                </a:cubicBezTo>
                <a:cubicBezTo>
                  <a:pt x="4015954" y="623611"/>
                  <a:pt x="4013200" y="636424"/>
                  <a:pt x="4010025" y="649124"/>
                </a:cubicBezTo>
                <a:lnTo>
                  <a:pt x="3990975" y="677699"/>
                </a:lnTo>
                <a:cubicBezTo>
                  <a:pt x="3985406" y="686053"/>
                  <a:pt x="3984625" y="696749"/>
                  <a:pt x="3981450" y="706274"/>
                </a:cubicBezTo>
                <a:cubicBezTo>
                  <a:pt x="3958260" y="775843"/>
                  <a:pt x="3967270" y="743943"/>
                  <a:pt x="3952875" y="801524"/>
                </a:cubicBezTo>
                <a:cubicBezTo>
                  <a:pt x="3940609" y="817879"/>
                  <a:pt x="3916392" y="848700"/>
                  <a:pt x="3905250" y="868199"/>
                </a:cubicBezTo>
                <a:cubicBezTo>
                  <a:pt x="3898205" y="880527"/>
                  <a:pt x="3895290" y="895391"/>
                  <a:pt x="3886200" y="906299"/>
                </a:cubicBezTo>
                <a:cubicBezTo>
                  <a:pt x="3838329" y="963744"/>
                  <a:pt x="3870842" y="885699"/>
                  <a:pt x="3848100" y="953924"/>
                </a:cubicBezTo>
                <a:cubicBezTo>
                  <a:pt x="3848058" y="953950"/>
                  <a:pt x="3809012" y="977976"/>
                  <a:pt x="3790950" y="992024"/>
                </a:cubicBezTo>
                <a:cubicBezTo>
                  <a:pt x="3780317" y="1000294"/>
                  <a:pt x="3771900" y="1011074"/>
                  <a:pt x="3762375" y="1020599"/>
                </a:cubicBezTo>
                <a:cubicBezTo>
                  <a:pt x="3746186" y="1036788"/>
                  <a:pt x="3723103" y="1044396"/>
                  <a:pt x="3705225" y="1058699"/>
                </a:cubicBezTo>
                <a:cubicBezTo>
                  <a:pt x="3691200" y="1069919"/>
                  <a:pt x="3679825" y="1084099"/>
                  <a:pt x="3667125" y="1096799"/>
                </a:cubicBezTo>
                <a:cubicBezTo>
                  <a:pt x="3599181" y="1119447"/>
                  <a:pt x="3681324" y="1087333"/>
                  <a:pt x="3609975" y="1134899"/>
                </a:cubicBezTo>
                <a:cubicBezTo>
                  <a:pt x="3601621" y="1140468"/>
                  <a:pt x="3590380" y="1139934"/>
                  <a:pt x="3581400" y="1144424"/>
                </a:cubicBezTo>
                <a:cubicBezTo>
                  <a:pt x="3571161" y="1149544"/>
                  <a:pt x="3562350" y="1157124"/>
                  <a:pt x="3552825" y="1163474"/>
                </a:cubicBezTo>
                <a:cubicBezTo>
                  <a:pt x="3536950" y="1166649"/>
                  <a:pt x="3519994" y="1166424"/>
                  <a:pt x="3505200" y="1172999"/>
                </a:cubicBezTo>
                <a:cubicBezTo>
                  <a:pt x="3490693" y="1179446"/>
                  <a:pt x="3479800" y="1192049"/>
                  <a:pt x="3467100" y="1201574"/>
                </a:cubicBezTo>
                <a:cubicBezTo>
                  <a:pt x="3448784" y="1215311"/>
                  <a:pt x="3428466" y="1226208"/>
                  <a:pt x="3409950" y="1239674"/>
                </a:cubicBezTo>
                <a:cubicBezTo>
                  <a:pt x="3393508" y="1251631"/>
                  <a:pt x="3378200" y="1265074"/>
                  <a:pt x="3362325" y="1277774"/>
                </a:cubicBezTo>
                <a:cubicBezTo>
                  <a:pt x="3352800" y="1280949"/>
                  <a:pt x="3341590" y="1281027"/>
                  <a:pt x="3333750" y="1287299"/>
                </a:cubicBezTo>
                <a:cubicBezTo>
                  <a:pt x="3324811" y="1294450"/>
                  <a:pt x="3322029" y="1307080"/>
                  <a:pt x="3314700" y="1315874"/>
                </a:cubicBezTo>
                <a:cubicBezTo>
                  <a:pt x="3306076" y="1326222"/>
                  <a:pt x="3295650" y="1334924"/>
                  <a:pt x="3286125" y="1344449"/>
                </a:cubicBezTo>
                <a:cubicBezTo>
                  <a:pt x="3286081" y="1344462"/>
                  <a:pt x="3247315" y="1355349"/>
                  <a:pt x="3228975" y="1363499"/>
                </a:cubicBezTo>
                <a:cubicBezTo>
                  <a:pt x="3218514" y="1368148"/>
                  <a:pt x="3209925" y="1376199"/>
                  <a:pt x="3200400" y="1382549"/>
                </a:cubicBezTo>
                <a:cubicBezTo>
                  <a:pt x="3183692" y="1393688"/>
                  <a:pt x="3162731" y="1396729"/>
                  <a:pt x="3143250" y="1401599"/>
                </a:cubicBezTo>
                <a:cubicBezTo>
                  <a:pt x="3009143" y="1435126"/>
                  <a:pt x="3139281" y="1393397"/>
                  <a:pt x="3057525" y="1420649"/>
                </a:cubicBezTo>
                <a:cubicBezTo>
                  <a:pt x="2911475" y="1426999"/>
                  <a:pt x="2765329" y="1431437"/>
                  <a:pt x="2619375" y="1439699"/>
                </a:cubicBezTo>
                <a:cubicBezTo>
                  <a:pt x="2596960" y="1440968"/>
                  <a:pt x="2575144" y="1448677"/>
                  <a:pt x="2552700" y="1449224"/>
                </a:cubicBezTo>
                <a:lnTo>
                  <a:pt x="1838325" y="1458749"/>
                </a:lnTo>
                <a:cubicBezTo>
                  <a:pt x="1718254" y="1410721"/>
                  <a:pt x="1848651" y="1456861"/>
                  <a:pt x="1590675" y="1430174"/>
                </a:cubicBezTo>
                <a:cubicBezTo>
                  <a:pt x="1564632" y="1427480"/>
                  <a:pt x="1539875" y="1417474"/>
                  <a:pt x="1514475" y="1411124"/>
                </a:cubicBezTo>
                <a:cubicBezTo>
                  <a:pt x="1409555" y="1399466"/>
                  <a:pt x="1457110" y="1406326"/>
                  <a:pt x="1371600" y="1392074"/>
                </a:cubicBezTo>
                <a:cubicBezTo>
                  <a:pt x="1332862" y="1385618"/>
                  <a:pt x="1295400" y="1373024"/>
                  <a:pt x="1257300" y="1363499"/>
                </a:cubicBezTo>
                <a:cubicBezTo>
                  <a:pt x="1202892" y="1349897"/>
                  <a:pt x="1209104" y="1350418"/>
                  <a:pt x="1171575" y="1325399"/>
                </a:cubicBezTo>
                <a:cubicBezTo>
                  <a:pt x="1013669" y="1299081"/>
                  <a:pt x="1248109" y="1336874"/>
                  <a:pt x="1019175" y="1306349"/>
                </a:cubicBezTo>
                <a:cubicBezTo>
                  <a:pt x="1003128" y="1304209"/>
                  <a:pt x="987614" y="1298832"/>
                  <a:pt x="971550" y="1296824"/>
                </a:cubicBezTo>
                <a:cubicBezTo>
                  <a:pt x="852494" y="1281942"/>
                  <a:pt x="887168" y="1317889"/>
                  <a:pt x="847725" y="1258724"/>
                </a:cubicBezTo>
                <a:cubicBezTo>
                  <a:pt x="838200" y="1255549"/>
                  <a:pt x="828804" y="1251957"/>
                  <a:pt x="819150" y="1249199"/>
                </a:cubicBezTo>
                <a:cubicBezTo>
                  <a:pt x="806563" y="1245603"/>
                  <a:pt x="793082" y="1244831"/>
                  <a:pt x="781050" y="1239674"/>
                </a:cubicBezTo>
                <a:cubicBezTo>
                  <a:pt x="770528" y="1235165"/>
                  <a:pt x="762714" y="1225744"/>
                  <a:pt x="752475" y="1220624"/>
                </a:cubicBezTo>
                <a:cubicBezTo>
                  <a:pt x="743495" y="1216134"/>
                  <a:pt x="732880" y="1215589"/>
                  <a:pt x="723900" y="1211099"/>
                </a:cubicBezTo>
                <a:cubicBezTo>
                  <a:pt x="713661" y="1205979"/>
                  <a:pt x="705847" y="1196558"/>
                  <a:pt x="695325" y="1192049"/>
                </a:cubicBezTo>
                <a:cubicBezTo>
                  <a:pt x="683293" y="1186892"/>
                  <a:pt x="669812" y="1186120"/>
                  <a:pt x="657225" y="1182524"/>
                </a:cubicBezTo>
                <a:cubicBezTo>
                  <a:pt x="647571" y="1179766"/>
                  <a:pt x="638175" y="1176174"/>
                  <a:pt x="628650" y="1172999"/>
                </a:cubicBezTo>
                <a:cubicBezTo>
                  <a:pt x="549016" y="1161623"/>
                  <a:pt x="583755" y="1168919"/>
                  <a:pt x="523875" y="1153949"/>
                </a:cubicBezTo>
                <a:cubicBezTo>
                  <a:pt x="496325" y="1147061"/>
                  <a:pt x="473889" y="1126771"/>
                  <a:pt x="447675" y="1115849"/>
                </a:cubicBezTo>
                <a:cubicBezTo>
                  <a:pt x="411053" y="1100590"/>
                  <a:pt x="413390" y="1112994"/>
                  <a:pt x="381000" y="1096799"/>
                </a:cubicBezTo>
                <a:cubicBezTo>
                  <a:pt x="364441" y="1088520"/>
                  <a:pt x="349250" y="1077749"/>
                  <a:pt x="333375" y="1068224"/>
                </a:cubicBezTo>
                <a:lnTo>
                  <a:pt x="295275" y="1058699"/>
                </a:lnTo>
                <a:cubicBezTo>
                  <a:pt x="285535" y="1056264"/>
                  <a:pt x="276225" y="1052349"/>
                  <a:pt x="266700" y="1049174"/>
                </a:cubicBezTo>
                <a:lnTo>
                  <a:pt x="209550" y="1030124"/>
                </a:lnTo>
                <a:cubicBezTo>
                  <a:pt x="191277" y="1024033"/>
                  <a:pt x="120737" y="967890"/>
                  <a:pt x="104775" y="953924"/>
                </a:cubicBezTo>
                <a:cubicBezTo>
                  <a:pt x="86050" y="937540"/>
                  <a:pt x="68422" y="919318"/>
                  <a:pt x="57150" y="896774"/>
                </a:cubicBezTo>
                <a:cubicBezTo>
                  <a:pt x="52660" y="887794"/>
                  <a:pt x="51580" y="877427"/>
                  <a:pt x="47625" y="868199"/>
                </a:cubicBezTo>
                <a:cubicBezTo>
                  <a:pt x="39392" y="848989"/>
                  <a:pt x="22241" y="823862"/>
                  <a:pt x="19050" y="801524"/>
                </a:cubicBezTo>
                <a:cubicBezTo>
                  <a:pt x="10918" y="744600"/>
                  <a:pt x="6350" y="687224"/>
                  <a:pt x="0" y="630074"/>
                </a:cubicBezTo>
                <a:cubicBezTo>
                  <a:pt x="3175" y="620549"/>
                  <a:pt x="5035" y="610479"/>
                  <a:pt x="9525" y="601499"/>
                </a:cubicBezTo>
                <a:cubicBezTo>
                  <a:pt x="14645" y="591260"/>
                  <a:pt x="24555" y="583643"/>
                  <a:pt x="28575" y="572924"/>
                </a:cubicBezTo>
                <a:cubicBezTo>
                  <a:pt x="63885" y="478763"/>
                  <a:pt x="12474" y="563737"/>
                  <a:pt x="57150" y="496724"/>
                </a:cubicBezTo>
                <a:cubicBezTo>
                  <a:pt x="66675" y="490374"/>
                  <a:pt x="78574" y="486613"/>
                  <a:pt x="85725" y="477674"/>
                </a:cubicBezTo>
                <a:cubicBezTo>
                  <a:pt x="91997" y="469834"/>
                  <a:pt x="90760" y="458079"/>
                  <a:pt x="95250" y="449099"/>
                </a:cubicBezTo>
                <a:cubicBezTo>
                  <a:pt x="100370" y="438860"/>
                  <a:pt x="108620" y="430463"/>
                  <a:pt x="114300" y="420524"/>
                </a:cubicBezTo>
                <a:cubicBezTo>
                  <a:pt x="121345" y="408196"/>
                  <a:pt x="127000" y="395124"/>
                  <a:pt x="133350" y="382424"/>
                </a:cubicBezTo>
                <a:cubicBezTo>
                  <a:pt x="142875" y="379249"/>
                  <a:pt x="154825" y="379999"/>
                  <a:pt x="161925" y="372899"/>
                </a:cubicBezTo>
                <a:cubicBezTo>
                  <a:pt x="169025" y="365799"/>
                  <a:pt x="166960" y="353304"/>
                  <a:pt x="171450" y="344324"/>
                </a:cubicBezTo>
                <a:cubicBezTo>
                  <a:pt x="176570" y="334085"/>
                  <a:pt x="184150" y="325274"/>
                  <a:pt x="190500" y="315749"/>
                </a:cubicBezTo>
                <a:cubicBezTo>
                  <a:pt x="200025" y="309399"/>
                  <a:pt x="211746" y="305493"/>
                  <a:pt x="219075" y="296699"/>
                </a:cubicBezTo>
                <a:cubicBezTo>
                  <a:pt x="228165" y="285791"/>
                  <a:pt x="231080" y="270927"/>
                  <a:pt x="238125" y="258599"/>
                </a:cubicBezTo>
                <a:cubicBezTo>
                  <a:pt x="243805" y="248660"/>
                  <a:pt x="249846" y="238818"/>
                  <a:pt x="257175" y="230024"/>
                </a:cubicBezTo>
                <a:cubicBezTo>
                  <a:pt x="283507" y="198426"/>
                  <a:pt x="287063" y="208347"/>
                  <a:pt x="304800" y="172874"/>
                </a:cubicBezTo>
                <a:cubicBezTo>
                  <a:pt x="327273" y="127928"/>
                  <a:pt x="315682" y="142245"/>
                  <a:pt x="311682" y="147737"/>
                </a:cubicBezTo>
                <a:cubicBezTo>
                  <a:pt x="314057" y="144387"/>
                  <a:pt x="320244" y="135421"/>
                  <a:pt x="333375" y="115724"/>
                </a:cubicBezTo>
                <a:cubicBezTo>
                  <a:pt x="342900" y="109374"/>
                  <a:pt x="353855" y="104769"/>
                  <a:pt x="361950" y="96674"/>
                </a:cubicBezTo>
                <a:cubicBezTo>
                  <a:pt x="374529" y="84096"/>
                  <a:pt x="379635" y="72918"/>
                  <a:pt x="383732" y="59611"/>
                </a:cubicBezTo>
                <a:cubicBezTo>
                  <a:pt x="389895" y="75061"/>
                  <a:pt x="395099" y="91345"/>
                  <a:pt x="400051" y="106200"/>
                </a:cubicBezTo>
                <a:lnTo>
                  <a:pt x="419101" y="163350"/>
                </a:lnTo>
                <a:cubicBezTo>
                  <a:pt x="426341" y="185070"/>
                  <a:pt x="446082" y="200486"/>
                  <a:pt x="457201" y="220500"/>
                </a:cubicBezTo>
                <a:cubicBezTo>
                  <a:pt x="462077" y="229277"/>
                  <a:pt x="463551" y="239550"/>
                  <a:pt x="466726" y="249075"/>
                </a:cubicBezTo>
                <a:cubicBezTo>
                  <a:pt x="476251" y="255425"/>
                  <a:pt x="488150" y="259186"/>
                  <a:pt x="495301" y="268125"/>
                </a:cubicBezTo>
                <a:cubicBezTo>
                  <a:pt x="557276" y="345594"/>
                  <a:pt x="443582" y="244981"/>
                  <a:pt x="523876" y="325275"/>
                </a:cubicBezTo>
                <a:cubicBezTo>
                  <a:pt x="566960" y="368359"/>
                  <a:pt x="543433" y="317270"/>
                  <a:pt x="561976" y="372900"/>
                </a:cubicBezTo>
                <a:cubicBezTo>
                  <a:pt x="571501" y="382425"/>
                  <a:pt x="579343" y="394003"/>
                  <a:pt x="590551" y="401475"/>
                </a:cubicBezTo>
                <a:cubicBezTo>
                  <a:pt x="594172" y="403889"/>
                  <a:pt x="598551" y="404822"/>
                  <a:pt x="603035" y="405354"/>
                </a:cubicBezTo>
                <a:lnTo>
                  <a:pt x="603036" y="405353"/>
                </a:lnTo>
                <a:lnTo>
                  <a:pt x="619126" y="410999"/>
                </a:lnTo>
                <a:cubicBezTo>
                  <a:pt x="628065" y="418150"/>
                  <a:pt x="631826" y="430049"/>
                  <a:pt x="638176" y="439574"/>
                </a:cubicBezTo>
                <a:lnTo>
                  <a:pt x="666751" y="458624"/>
                </a:lnTo>
                <a:cubicBezTo>
                  <a:pt x="685801" y="471324"/>
                  <a:pt x="703887" y="485605"/>
                  <a:pt x="723901" y="496724"/>
                </a:cubicBezTo>
                <a:cubicBezTo>
                  <a:pt x="735081" y="502935"/>
                  <a:pt x="781608" y="513532"/>
                  <a:pt x="790576" y="515774"/>
                </a:cubicBezTo>
                <a:cubicBezTo>
                  <a:pt x="800316" y="518209"/>
                  <a:pt x="809626" y="522124"/>
                  <a:pt x="819151" y="525299"/>
                </a:cubicBezTo>
                <a:cubicBezTo>
                  <a:pt x="838201" y="531649"/>
                  <a:pt x="857657" y="536891"/>
                  <a:pt x="876301" y="544349"/>
                </a:cubicBezTo>
                <a:cubicBezTo>
                  <a:pt x="889484" y="549622"/>
                  <a:pt x="901350" y="557806"/>
                  <a:pt x="914401" y="563399"/>
                </a:cubicBezTo>
                <a:cubicBezTo>
                  <a:pt x="923629" y="567354"/>
                  <a:pt x="933748" y="568969"/>
                  <a:pt x="942976" y="572924"/>
                </a:cubicBezTo>
                <a:cubicBezTo>
                  <a:pt x="956027" y="578517"/>
                  <a:pt x="968025" y="586381"/>
                  <a:pt x="981076" y="591974"/>
                </a:cubicBezTo>
                <a:cubicBezTo>
                  <a:pt x="990304" y="595929"/>
                  <a:pt x="1000671" y="597009"/>
                  <a:pt x="1009651" y="601499"/>
                </a:cubicBezTo>
                <a:cubicBezTo>
                  <a:pt x="1050851" y="622099"/>
                  <a:pt x="1041793" y="621671"/>
                  <a:pt x="1033582" y="619614"/>
                </a:cubicBezTo>
                <a:cubicBezTo>
                  <a:pt x="1041978" y="622119"/>
                  <a:pt x="1060097" y="627840"/>
                  <a:pt x="1095376" y="639599"/>
                </a:cubicBezTo>
                <a:cubicBezTo>
                  <a:pt x="1161357" y="647847"/>
                  <a:pt x="1163098" y="646182"/>
                  <a:pt x="1219201" y="658649"/>
                </a:cubicBezTo>
                <a:cubicBezTo>
                  <a:pt x="1231980" y="661489"/>
                  <a:pt x="1245269" y="663017"/>
                  <a:pt x="1257301" y="668174"/>
                </a:cubicBezTo>
                <a:cubicBezTo>
                  <a:pt x="1356688" y="710769"/>
                  <a:pt x="1180110" y="661842"/>
                  <a:pt x="1343026" y="706274"/>
                </a:cubicBezTo>
                <a:cubicBezTo>
                  <a:pt x="1346604" y="707250"/>
                  <a:pt x="1420941" y="720861"/>
                  <a:pt x="1428751" y="725324"/>
                </a:cubicBezTo>
                <a:cubicBezTo>
                  <a:pt x="1440447" y="732007"/>
                  <a:pt x="1447801" y="744374"/>
                  <a:pt x="1457326" y="753899"/>
                </a:cubicBezTo>
                <a:cubicBezTo>
                  <a:pt x="1505155" y="763465"/>
                  <a:pt x="1513762" y="763138"/>
                  <a:pt x="1562101" y="782474"/>
                </a:cubicBezTo>
                <a:cubicBezTo>
                  <a:pt x="1575284" y="787747"/>
                  <a:pt x="1587501" y="795174"/>
                  <a:pt x="1600201" y="801524"/>
                </a:cubicBezTo>
                <a:cubicBezTo>
                  <a:pt x="1656673" y="810936"/>
                  <a:pt x="1742782" y="825743"/>
                  <a:pt x="1790701" y="830099"/>
                </a:cubicBezTo>
                <a:cubicBezTo>
                  <a:pt x="1850861" y="835568"/>
                  <a:pt x="1911351" y="836449"/>
                  <a:pt x="1971676" y="839624"/>
                </a:cubicBezTo>
                <a:cubicBezTo>
                  <a:pt x="2047079" y="830199"/>
                  <a:pt x="2055373" y="828809"/>
                  <a:pt x="2133601" y="820574"/>
                </a:cubicBezTo>
                <a:cubicBezTo>
                  <a:pt x="2232340" y="810180"/>
                  <a:pt x="2210526" y="814601"/>
                  <a:pt x="2295526" y="801524"/>
                </a:cubicBezTo>
                <a:cubicBezTo>
                  <a:pt x="2314614" y="798587"/>
                  <a:pt x="2333792" y="796046"/>
                  <a:pt x="2352676" y="791999"/>
                </a:cubicBezTo>
                <a:cubicBezTo>
                  <a:pt x="2443177" y="772606"/>
                  <a:pt x="2406322" y="774051"/>
                  <a:pt x="2486026" y="763424"/>
                </a:cubicBezTo>
                <a:cubicBezTo>
                  <a:pt x="2514525" y="759624"/>
                  <a:pt x="2543289" y="757965"/>
                  <a:pt x="2571751" y="753899"/>
                </a:cubicBezTo>
                <a:cubicBezTo>
                  <a:pt x="2587778" y="751609"/>
                  <a:pt x="2603407" y="747036"/>
                  <a:pt x="2619376" y="744374"/>
                </a:cubicBezTo>
                <a:cubicBezTo>
                  <a:pt x="2630408" y="742535"/>
                  <a:pt x="2715718" y="732058"/>
                  <a:pt x="2733676" y="725324"/>
                </a:cubicBezTo>
                <a:cubicBezTo>
                  <a:pt x="2744395" y="721304"/>
                  <a:pt x="2752726" y="712624"/>
                  <a:pt x="2762251" y="706274"/>
                </a:cubicBezTo>
                <a:cubicBezTo>
                  <a:pt x="2770605" y="700705"/>
                  <a:pt x="2781301" y="699924"/>
                  <a:pt x="2790826" y="696749"/>
                </a:cubicBezTo>
                <a:cubicBezTo>
                  <a:pt x="2926639" y="651478"/>
                  <a:pt x="2785309" y="696964"/>
                  <a:pt x="2886076" y="668174"/>
                </a:cubicBezTo>
                <a:cubicBezTo>
                  <a:pt x="2927294" y="656397"/>
                  <a:pt x="2910440" y="660296"/>
                  <a:pt x="2952751" y="630074"/>
                </a:cubicBezTo>
                <a:cubicBezTo>
                  <a:pt x="2962066" y="623420"/>
                  <a:pt x="2971387" y="616704"/>
                  <a:pt x="2981326" y="611024"/>
                </a:cubicBezTo>
                <a:cubicBezTo>
                  <a:pt x="2993654" y="603979"/>
                  <a:pt x="3008518" y="601064"/>
                  <a:pt x="3019426" y="591974"/>
                </a:cubicBezTo>
                <a:cubicBezTo>
                  <a:pt x="3028220" y="584645"/>
                  <a:pt x="3032126" y="572924"/>
                  <a:pt x="3038476" y="563399"/>
                </a:cubicBezTo>
                <a:cubicBezTo>
                  <a:pt x="3038520" y="563374"/>
                  <a:pt x="3078406" y="540368"/>
                  <a:pt x="3095626" y="525299"/>
                </a:cubicBezTo>
                <a:cubicBezTo>
                  <a:pt x="3104241" y="517761"/>
                  <a:pt x="3108326" y="506249"/>
                  <a:pt x="3114676" y="496724"/>
                </a:cubicBezTo>
                <a:cubicBezTo>
                  <a:pt x="3143315" y="487178"/>
                  <a:pt x="3147207" y="488665"/>
                  <a:pt x="3171826" y="468149"/>
                </a:cubicBezTo>
                <a:cubicBezTo>
                  <a:pt x="3182174" y="459525"/>
                  <a:pt x="3190053" y="448198"/>
                  <a:pt x="3200401" y="439574"/>
                </a:cubicBezTo>
                <a:cubicBezTo>
                  <a:pt x="3209195" y="432245"/>
                  <a:pt x="3218737" y="425644"/>
                  <a:pt x="3228976" y="420524"/>
                </a:cubicBezTo>
                <a:cubicBezTo>
                  <a:pt x="3237956" y="416034"/>
                  <a:pt x="3249711" y="417271"/>
                  <a:pt x="3257551" y="410999"/>
                </a:cubicBezTo>
                <a:cubicBezTo>
                  <a:pt x="3266490" y="403848"/>
                  <a:pt x="3270251" y="391949"/>
                  <a:pt x="3276601" y="382424"/>
                </a:cubicBezTo>
                <a:cubicBezTo>
                  <a:pt x="3286126" y="376074"/>
                  <a:pt x="3295237" y="369054"/>
                  <a:pt x="3305176" y="363374"/>
                </a:cubicBezTo>
                <a:cubicBezTo>
                  <a:pt x="3317504" y="356329"/>
                  <a:pt x="3331722" y="352577"/>
                  <a:pt x="3343276" y="344324"/>
                </a:cubicBezTo>
                <a:cubicBezTo>
                  <a:pt x="3354237" y="336494"/>
                  <a:pt x="3361503" y="324373"/>
                  <a:pt x="3371851" y="315749"/>
                </a:cubicBezTo>
                <a:cubicBezTo>
                  <a:pt x="3392014" y="298946"/>
                  <a:pt x="3402560" y="298302"/>
                  <a:pt x="3415660" y="284824"/>
                </a:cubicBezTo>
                <a:lnTo>
                  <a:pt x="3429001" y="268124"/>
                </a:lnTo>
                <a:cubicBezTo>
                  <a:pt x="3434570" y="259770"/>
                  <a:pt x="3435351" y="249074"/>
                  <a:pt x="3438526" y="239549"/>
                </a:cubicBezTo>
                <a:cubicBezTo>
                  <a:pt x="3451226" y="230024"/>
                  <a:pt x="3466463" y="223170"/>
                  <a:pt x="3476626" y="210974"/>
                </a:cubicBezTo>
                <a:cubicBezTo>
                  <a:pt x="3483054" y="203261"/>
                  <a:pt x="3481661" y="191379"/>
                  <a:pt x="3486151" y="182399"/>
                </a:cubicBezTo>
                <a:cubicBezTo>
                  <a:pt x="3491271" y="172160"/>
                  <a:pt x="3497872" y="162618"/>
                  <a:pt x="3505201" y="153824"/>
                </a:cubicBezTo>
                <a:cubicBezTo>
                  <a:pt x="3513825" y="143476"/>
                  <a:pt x="3524251" y="134774"/>
                  <a:pt x="3533776" y="125249"/>
                </a:cubicBezTo>
                <a:cubicBezTo>
                  <a:pt x="3549965" y="109060"/>
                  <a:pt x="3557820" y="86171"/>
                  <a:pt x="3571876" y="68099"/>
                </a:cubicBezTo>
                <a:cubicBezTo>
                  <a:pt x="3575038" y="64035"/>
                  <a:pt x="3578566" y="60294"/>
                  <a:pt x="3582762" y="57214"/>
                </a:cubicBezTo>
                <a:close/>
                <a:moveTo>
                  <a:pt x="3192920" y="0"/>
                </a:moveTo>
                <a:lnTo>
                  <a:pt x="3200401" y="10949"/>
                </a:lnTo>
                <a:cubicBezTo>
                  <a:pt x="3197139" y="7034"/>
                  <a:pt x="3194442" y="3581"/>
                  <a:pt x="319292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Equilibrium-</a:t>
            </a:r>
            <a:r>
              <a:rPr lang="en-US" dirty="0" err="1" smtClean="0"/>
              <a:t>nonequilibrium</a:t>
            </a:r>
            <a:r>
              <a:rPr lang="en-US" dirty="0" smtClean="0"/>
              <a:t> duality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76200" y="3504998"/>
            <a:ext cx="1866604" cy="1095795"/>
          </a:xfrm>
          <a:custGeom>
            <a:avLst/>
            <a:gdLst/>
            <a:ahLst/>
            <a:cxnLst/>
            <a:rect l="l" t="t" r="r" b="b"/>
            <a:pathLst>
              <a:path w="1328771" h="818339">
                <a:moveTo>
                  <a:pt x="188987" y="795366"/>
                </a:moveTo>
                <a:cubicBezTo>
                  <a:pt x="189655" y="795423"/>
                  <a:pt x="194246" y="796310"/>
                  <a:pt x="205804" y="798767"/>
                </a:cubicBezTo>
                <a:cubicBezTo>
                  <a:pt x="199329" y="797860"/>
                  <a:pt x="187784" y="795263"/>
                  <a:pt x="188987" y="795366"/>
                </a:cubicBezTo>
                <a:close/>
                <a:moveTo>
                  <a:pt x="1154157" y="0"/>
                </a:moveTo>
                <a:lnTo>
                  <a:pt x="1152526" y="113490"/>
                </a:lnTo>
                <a:cubicBezTo>
                  <a:pt x="1152526" y="132803"/>
                  <a:pt x="1159499" y="151497"/>
                  <a:pt x="1162051" y="170640"/>
                </a:cubicBezTo>
                <a:cubicBezTo>
                  <a:pt x="1165851" y="199139"/>
                  <a:pt x="1168401" y="227790"/>
                  <a:pt x="1171576" y="256365"/>
                </a:cubicBezTo>
                <a:cubicBezTo>
                  <a:pt x="1171576" y="256365"/>
                  <a:pt x="1191293" y="313301"/>
                  <a:pt x="1200151" y="342090"/>
                </a:cubicBezTo>
                <a:cubicBezTo>
                  <a:pt x="1204001" y="354602"/>
                  <a:pt x="1206080" y="367603"/>
                  <a:pt x="1209676" y="380190"/>
                </a:cubicBezTo>
                <a:cubicBezTo>
                  <a:pt x="1212434" y="389844"/>
                  <a:pt x="1216026" y="399240"/>
                  <a:pt x="1219201" y="408765"/>
                </a:cubicBezTo>
                <a:cubicBezTo>
                  <a:pt x="1227480" y="433603"/>
                  <a:pt x="1231901" y="459565"/>
                  <a:pt x="1238251" y="484965"/>
                </a:cubicBezTo>
                <a:cubicBezTo>
                  <a:pt x="1247776" y="494490"/>
                  <a:pt x="1260802" y="501492"/>
                  <a:pt x="1266826" y="513540"/>
                </a:cubicBezTo>
                <a:cubicBezTo>
                  <a:pt x="1274066" y="528020"/>
                  <a:pt x="1272424" y="545459"/>
                  <a:pt x="1276351" y="561165"/>
                </a:cubicBezTo>
                <a:cubicBezTo>
                  <a:pt x="1278786" y="570905"/>
                  <a:pt x="1282701" y="580215"/>
                  <a:pt x="1285876" y="589740"/>
                </a:cubicBezTo>
                <a:cubicBezTo>
                  <a:pt x="1296115" y="620457"/>
                  <a:pt x="1297510" y="653472"/>
                  <a:pt x="1304926" y="684990"/>
                </a:cubicBezTo>
                <a:cubicBezTo>
                  <a:pt x="1310220" y="707490"/>
                  <a:pt x="1319443" y="729000"/>
                  <a:pt x="1323976" y="751665"/>
                </a:cubicBezTo>
                <a:cubicBezTo>
                  <a:pt x="1326506" y="764313"/>
                  <a:pt x="1328045" y="777120"/>
                  <a:pt x="1328771" y="790025"/>
                </a:cubicBezTo>
                <a:cubicBezTo>
                  <a:pt x="1056321" y="789165"/>
                  <a:pt x="671690" y="780222"/>
                  <a:pt x="371475" y="808814"/>
                </a:cubicBezTo>
                <a:cubicBezTo>
                  <a:pt x="345993" y="811241"/>
                  <a:pt x="320675" y="815164"/>
                  <a:pt x="295275" y="818339"/>
                </a:cubicBezTo>
                <a:cubicBezTo>
                  <a:pt x="248569" y="807960"/>
                  <a:pt x="221094" y="801995"/>
                  <a:pt x="205804" y="798767"/>
                </a:cubicBezTo>
                <a:cubicBezTo>
                  <a:pt x="210549" y="799178"/>
                  <a:pt x="209537" y="798560"/>
                  <a:pt x="205225" y="797087"/>
                </a:cubicBezTo>
                <a:lnTo>
                  <a:pt x="180975" y="789764"/>
                </a:lnTo>
                <a:cubicBezTo>
                  <a:pt x="156808" y="782859"/>
                  <a:pt x="137138" y="780502"/>
                  <a:pt x="114300" y="770714"/>
                </a:cubicBezTo>
                <a:cubicBezTo>
                  <a:pt x="101249" y="765121"/>
                  <a:pt x="88900" y="758014"/>
                  <a:pt x="76200" y="751664"/>
                </a:cubicBezTo>
                <a:cubicBezTo>
                  <a:pt x="4978" y="716053"/>
                  <a:pt x="63500" y="592914"/>
                  <a:pt x="57150" y="513539"/>
                </a:cubicBezTo>
                <a:cubicBezTo>
                  <a:pt x="46464" y="481481"/>
                  <a:pt x="47407" y="479820"/>
                  <a:pt x="28575" y="446864"/>
                </a:cubicBezTo>
                <a:cubicBezTo>
                  <a:pt x="22895" y="436925"/>
                  <a:pt x="10703" y="429676"/>
                  <a:pt x="9525" y="418289"/>
                </a:cubicBezTo>
                <a:cubicBezTo>
                  <a:pt x="1024" y="336116"/>
                  <a:pt x="3175" y="253189"/>
                  <a:pt x="0" y="170639"/>
                </a:cubicBezTo>
                <a:cubicBezTo>
                  <a:pt x="6350" y="161114"/>
                  <a:pt x="13930" y="152303"/>
                  <a:pt x="19050" y="142064"/>
                </a:cubicBezTo>
                <a:cubicBezTo>
                  <a:pt x="23540" y="133084"/>
                  <a:pt x="22303" y="121329"/>
                  <a:pt x="28575" y="113489"/>
                </a:cubicBezTo>
                <a:cubicBezTo>
                  <a:pt x="35726" y="104550"/>
                  <a:pt x="49821" y="103233"/>
                  <a:pt x="57150" y="94439"/>
                </a:cubicBezTo>
                <a:cubicBezTo>
                  <a:pt x="66240" y="83531"/>
                  <a:pt x="69850" y="69039"/>
                  <a:pt x="76200" y="56339"/>
                </a:cubicBezTo>
                <a:cubicBezTo>
                  <a:pt x="85725" y="49989"/>
                  <a:pt x="94536" y="42409"/>
                  <a:pt x="104775" y="37289"/>
                </a:cubicBezTo>
                <a:cubicBezTo>
                  <a:pt x="113755" y="32799"/>
                  <a:pt x="123319" y="28200"/>
                  <a:pt x="133350" y="27764"/>
                </a:cubicBezTo>
                <a:lnTo>
                  <a:pt x="762000" y="87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Configuration model</a:t>
            </a:r>
          </a:p>
        </p:txBody>
      </p:sp>
      <p:sp>
        <p:nvSpPr>
          <p:cNvPr id="60" name="Freeform 59"/>
          <p:cNvSpPr/>
          <p:nvPr/>
        </p:nvSpPr>
        <p:spPr bwMode="auto">
          <a:xfrm>
            <a:off x="129720" y="1984297"/>
            <a:ext cx="1895510" cy="1060501"/>
          </a:xfrm>
          <a:custGeom>
            <a:avLst/>
            <a:gdLst/>
            <a:ahLst/>
            <a:cxnLst/>
            <a:rect l="l" t="t" r="r" b="b"/>
            <a:pathLst>
              <a:path w="1349348" h="791982">
                <a:moveTo>
                  <a:pt x="1349348" y="1457"/>
                </a:moveTo>
                <a:lnTo>
                  <a:pt x="1343026" y="20423"/>
                </a:lnTo>
                <a:cubicBezTo>
                  <a:pt x="1330326" y="33123"/>
                  <a:pt x="1315365" y="43908"/>
                  <a:pt x="1304926" y="58523"/>
                </a:cubicBezTo>
                <a:cubicBezTo>
                  <a:pt x="1299090" y="66693"/>
                  <a:pt x="1297370" y="77253"/>
                  <a:pt x="1295401" y="87098"/>
                </a:cubicBezTo>
                <a:cubicBezTo>
                  <a:pt x="1290998" y="109113"/>
                  <a:pt x="1289051" y="131548"/>
                  <a:pt x="1285876" y="153773"/>
                </a:cubicBezTo>
                <a:cubicBezTo>
                  <a:pt x="1279007" y="201853"/>
                  <a:pt x="1267837" y="249236"/>
                  <a:pt x="1257301" y="296648"/>
                </a:cubicBezTo>
                <a:cubicBezTo>
                  <a:pt x="1255123" y="306449"/>
                  <a:pt x="1250951" y="315698"/>
                  <a:pt x="1247776" y="325223"/>
                </a:cubicBezTo>
                <a:cubicBezTo>
                  <a:pt x="1237537" y="355940"/>
                  <a:pt x="1234353" y="388587"/>
                  <a:pt x="1228726" y="420473"/>
                </a:cubicBezTo>
                <a:cubicBezTo>
                  <a:pt x="1220612" y="466451"/>
                  <a:pt x="1219328" y="499254"/>
                  <a:pt x="1209676" y="544298"/>
                </a:cubicBezTo>
                <a:cubicBezTo>
                  <a:pt x="1204190" y="569899"/>
                  <a:pt x="1196976" y="595098"/>
                  <a:pt x="1190626" y="620498"/>
                </a:cubicBezTo>
                <a:cubicBezTo>
                  <a:pt x="1179736" y="664059"/>
                  <a:pt x="1178579" y="709496"/>
                  <a:pt x="1171576" y="753848"/>
                </a:cubicBezTo>
                <a:cubicBezTo>
                  <a:pt x="1170376" y="761447"/>
                  <a:pt x="1168683" y="768959"/>
                  <a:pt x="1167049" y="776484"/>
                </a:cubicBezTo>
                <a:cubicBezTo>
                  <a:pt x="1073389" y="783222"/>
                  <a:pt x="979683" y="789764"/>
                  <a:pt x="885825" y="791947"/>
                </a:cubicBezTo>
                <a:cubicBezTo>
                  <a:pt x="860234" y="792542"/>
                  <a:pt x="835025" y="785597"/>
                  <a:pt x="809625" y="782422"/>
                </a:cubicBezTo>
                <a:cubicBezTo>
                  <a:pt x="746346" y="779891"/>
                  <a:pt x="429129" y="783380"/>
                  <a:pt x="266700" y="753847"/>
                </a:cubicBezTo>
                <a:cubicBezTo>
                  <a:pt x="253820" y="751505"/>
                  <a:pt x="241300" y="747497"/>
                  <a:pt x="228600" y="744322"/>
                </a:cubicBezTo>
                <a:cubicBezTo>
                  <a:pt x="140006" y="736939"/>
                  <a:pt x="138122" y="742964"/>
                  <a:pt x="76200" y="725272"/>
                </a:cubicBezTo>
                <a:cubicBezTo>
                  <a:pt x="66546" y="722514"/>
                  <a:pt x="55465" y="722019"/>
                  <a:pt x="47625" y="715747"/>
                </a:cubicBezTo>
                <a:cubicBezTo>
                  <a:pt x="38686" y="708596"/>
                  <a:pt x="29644" y="698570"/>
                  <a:pt x="28575" y="687172"/>
                </a:cubicBezTo>
                <a:cubicBezTo>
                  <a:pt x="19976" y="595444"/>
                  <a:pt x="24797" y="502897"/>
                  <a:pt x="19050" y="410947"/>
                </a:cubicBezTo>
                <a:cubicBezTo>
                  <a:pt x="18424" y="400926"/>
                  <a:pt x="10698" y="392343"/>
                  <a:pt x="9525" y="382372"/>
                </a:cubicBezTo>
                <a:cubicBezTo>
                  <a:pt x="4318" y="338114"/>
                  <a:pt x="3175" y="293472"/>
                  <a:pt x="0" y="249022"/>
                </a:cubicBezTo>
                <a:cubicBezTo>
                  <a:pt x="28030" y="192961"/>
                  <a:pt x="14560" y="224392"/>
                  <a:pt x="38100" y="153772"/>
                </a:cubicBezTo>
                <a:cubicBezTo>
                  <a:pt x="47625" y="144247"/>
                  <a:pt x="55714" y="133027"/>
                  <a:pt x="66675" y="125197"/>
                </a:cubicBezTo>
                <a:cubicBezTo>
                  <a:pt x="78229" y="116944"/>
                  <a:pt x="93867" y="115237"/>
                  <a:pt x="104775" y="106147"/>
                </a:cubicBezTo>
                <a:cubicBezTo>
                  <a:pt x="113569" y="98818"/>
                  <a:pt x="117475" y="87097"/>
                  <a:pt x="123825" y="77572"/>
                </a:cubicBezTo>
                <a:cubicBezTo>
                  <a:pt x="123825" y="77572"/>
                  <a:pt x="160934" y="59775"/>
                  <a:pt x="180975" y="58522"/>
                </a:cubicBezTo>
                <a:cubicBezTo>
                  <a:pt x="488385" y="39309"/>
                  <a:pt x="512150" y="45171"/>
                  <a:pt x="752475" y="58522"/>
                </a:cubicBezTo>
                <a:cubicBezTo>
                  <a:pt x="796925" y="55347"/>
                  <a:pt x="841636" y="54761"/>
                  <a:pt x="885825" y="48997"/>
                </a:cubicBezTo>
                <a:cubicBezTo>
                  <a:pt x="914851" y="45211"/>
                  <a:pt x="942779" y="35342"/>
                  <a:pt x="971550" y="29947"/>
                </a:cubicBezTo>
                <a:cubicBezTo>
                  <a:pt x="1024523" y="20015"/>
                  <a:pt x="1103639" y="13773"/>
                  <a:pt x="1152525" y="10897"/>
                </a:cubicBezTo>
                <a:cubicBezTo>
                  <a:pt x="1218098" y="7040"/>
                  <a:pt x="1283980" y="-3920"/>
                  <a:pt x="1349348" y="14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Classical random graphs</a:t>
            </a:r>
          </a:p>
        </p:txBody>
      </p:sp>
      <p:sp>
        <p:nvSpPr>
          <p:cNvPr id="70" name="Freeform 69"/>
          <p:cNvSpPr/>
          <p:nvPr/>
        </p:nvSpPr>
        <p:spPr bwMode="auto">
          <a:xfrm>
            <a:off x="4651481" y="187760"/>
            <a:ext cx="1633195" cy="1210858"/>
          </a:xfrm>
          <a:custGeom>
            <a:avLst/>
            <a:gdLst/>
            <a:ahLst/>
            <a:cxnLst/>
            <a:rect l="l" t="t" r="r" b="b"/>
            <a:pathLst>
              <a:path w="1162615" h="904268">
                <a:moveTo>
                  <a:pt x="895915" y="0"/>
                </a:moveTo>
                <a:cubicBezTo>
                  <a:pt x="940823" y="7485"/>
                  <a:pt x="951380" y="7683"/>
                  <a:pt x="991165" y="19050"/>
                </a:cubicBezTo>
                <a:cubicBezTo>
                  <a:pt x="1000819" y="21808"/>
                  <a:pt x="1011900" y="22303"/>
                  <a:pt x="1019740" y="28575"/>
                </a:cubicBezTo>
                <a:cubicBezTo>
                  <a:pt x="1028679" y="35726"/>
                  <a:pt x="1032440" y="47625"/>
                  <a:pt x="1038790" y="57150"/>
                </a:cubicBezTo>
                <a:lnTo>
                  <a:pt x="1076890" y="76200"/>
                </a:lnTo>
                <a:cubicBezTo>
                  <a:pt x="1117051" y="96280"/>
                  <a:pt x="1092815" y="164758"/>
                  <a:pt x="1095940" y="209550"/>
                </a:cubicBezTo>
                <a:cubicBezTo>
                  <a:pt x="1102352" y="301456"/>
                  <a:pt x="1102290" y="393700"/>
                  <a:pt x="1105465" y="485775"/>
                </a:cubicBezTo>
                <a:cubicBezTo>
                  <a:pt x="1129005" y="532855"/>
                  <a:pt x="1120025" y="510405"/>
                  <a:pt x="1134040" y="552450"/>
                </a:cubicBezTo>
                <a:cubicBezTo>
                  <a:pt x="1140390" y="571500"/>
                  <a:pt x="1150872" y="589642"/>
                  <a:pt x="1153090" y="609600"/>
                </a:cubicBezTo>
                <a:cubicBezTo>
                  <a:pt x="1160461" y="675942"/>
                  <a:pt x="1159440" y="742950"/>
                  <a:pt x="1162615" y="809625"/>
                </a:cubicBezTo>
                <a:cubicBezTo>
                  <a:pt x="1148600" y="851670"/>
                  <a:pt x="1157580" y="829220"/>
                  <a:pt x="1134040" y="876300"/>
                </a:cubicBezTo>
                <a:cubicBezTo>
                  <a:pt x="1129582" y="885218"/>
                  <a:pt x="1126420" y="894672"/>
                  <a:pt x="1123603" y="904268"/>
                </a:cubicBezTo>
                <a:lnTo>
                  <a:pt x="1095940" y="885826"/>
                </a:lnTo>
                <a:cubicBezTo>
                  <a:pt x="1085307" y="877556"/>
                  <a:pt x="1078573" y="864723"/>
                  <a:pt x="1067365" y="857251"/>
                </a:cubicBezTo>
                <a:cubicBezTo>
                  <a:pt x="1012156" y="820445"/>
                  <a:pt x="1062345" y="883058"/>
                  <a:pt x="1019740" y="819151"/>
                </a:cubicBezTo>
                <a:lnTo>
                  <a:pt x="991165" y="800101"/>
                </a:lnTo>
                <a:cubicBezTo>
                  <a:pt x="939997" y="765989"/>
                  <a:pt x="949448" y="765050"/>
                  <a:pt x="905440" y="752476"/>
                </a:cubicBezTo>
                <a:cubicBezTo>
                  <a:pt x="892853" y="748880"/>
                  <a:pt x="879927" y="746547"/>
                  <a:pt x="867340" y="742951"/>
                </a:cubicBezTo>
                <a:cubicBezTo>
                  <a:pt x="857686" y="740193"/>
                  <a:pt x="848419" y="736184"/>
                  <a:pt x="838765" y="733426"/>
                </a:cubicBezTo>
                <a:cubicBezTo>
                  <a:pt x="824523" y="729357"/>
                  <a:pt x="787315" y="721989"/>
                  <a:pt x="772090" y="714376"/>
                </a:cubicBezTo>
                <a:cubicBezTo>
                  <a:pt x="761851" y="709256"/>
                  <a:pt x="753754" y="700446"/>
                  <a:pt x="743515" y="695326"/>
                </a:cubicBezTo>
                <a:cubicBezTo>
                  <a:pt x="701867" y="674502"/>
                  <a:pt x="683195" y="675008"/>
                  <a:pt x="638740" y="657226"/>
                </a:cubicBezTo>
                <a:cubicBezTo>
                  <a:pt x="625557" y="651953"/>
                  <a:pt x="613691" y="643769"/>
                  <a:pt x="600640" y="638176"/>
                </a:cubicBezTo>
                <a:cubicBezTo>
                  <a:pt x="577924" y="628441"/>
                  <a:pt x="547697" y="622704"/>
                  <a:pt x="524440" y="619126"/>
                </a:cubicBezTo>
                <a:cubicBezTo>
                  <a:pt x="499140" y="615234"/>
                  <a:pt x="473662" y="612592"/>
                  <a:pt x="448240" y="609601"/>
                </a:cubicBezTo>
                <a:cubicBezTo>
                  <a:pt x="419686" y="606242"/>
                  <a:pt x="390875" y="604803"/>
                  <a:pt x="362515" y="600076"/>
                </a:cubicBezTo>
                <a:cubicBezTo>
                  <a:pt x="352611" y="598425"/>
                  <a:pt x="343965" y="591108"/>
                  <a:pt x="333940" y="590551"/>
                </a:cubicBezTo>
                <a:lnTo>
                  <a:pt x="20325" y="578252"/>
                </a:lnTo>
                <a:lnTo>
                  <a:pt x="19615" y="552450"/>
                </a:lnTo>
                <a:cubicBezTo>
                  <a:pt x="-5130" y="478216"/>
                  <a:pt x="565" y="503554"/>
                  <a:pt x="565" y="361950"/>
                </a:cubicBezTo>
                <a:cubicBezTo>
                  <a:pt x="565" y="336352"/>
                  <a:pt x="6915" y="311150"/>
                  <a:pt x="10090" y="285750"/>
                </a:cubicBezTo>
                <a:cubicBezTo>
                  <a:pt x="32420" y="218759"/>
                  <a:pt x="7872" y="299055"/>
                  <a:pt x="29140" y="171450"/>
                </a:cubicBezTo>
                <a:cubicBezTo>
                  <a:pt x="33952" y="142576"/>
                  <a:pt x="41840" y="114300"/>
                  <a:pt x="48190" y="85725"/>
                </a:cubicBezTo>
                <a:cubicBezTo>
                  <a:pt x="47000" y="85725"/>
                  <a:pt x="36315" y="103493"/>
                  <a:pt x="35488" y="99051"/>
                </a:cubicBezTo>
                <a:lnTo>
                  <a:pt x="38665" y="85725"/>
                </a:lnTo>
                <a:cubicBezTo>
                  <a:pt x="38665" y="85725"/>
                  <a:pt x="76581" y="72445"/>
                  <a:pt x="95815" y="66675"/>
                </a:cubicBezTo>
                <a:cubicBezTo>
                  <a:pt x="108354" y="62913"/>
                  <a:pt x="121328" y="60746"/>
                  <a:pt x="133915" y="57150"/>
                </a:cubicBezTo>
                <a:cubicBezTo>
                  <a:pt x="143569" y="54392"/>
                  <a:pt x="152965" y="50800"/>
                  <a:pt x="162490" y="47625"/>
                </a:cubicBezTo>
                <a:cubicBezTo>
                  <a:pt x="184715" y="44450"/>
                  <a:pt x="206888" y="40885"/>
                  <a:pt x="229165" y="38100"/>
                </a:cubicBezTo>
                <a:cubicBezTo>
                  <a:pt x="283093" y="31359"/>
                  <a:pt x="337241" y="26393"/>
                  <a:pt x="391090" y="19050"/>
                </a:cubicBezTo>
                <a:cubicBezTo>
                  <a:pt x="407131" y="16863"/>
                  <a:pt x="422537" y="10135"/>
                  <a:pt x="43871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Processes</a:t>
            </a:r>
          </a:p>
        </p:txBody>
      </p:sp>
      <p:sp>
        <p:nvSpPr>
          <p:cNvPr id="76" name="Freeform 75"/>
          <p:cNvSpPr/>
          <p:nvPr/>
        </p:nvSpPr>
        <p:spPr bwMode="auto">
          <a:xfrm>
            <a:off x="2440707" y="940273"/>
            <a:ext cx="2033462" cy="1587996"/>
          </a:xfrm>
          <a:custGeom>
            <a:avLst/>
            <a:gdLst/>
            <a:ahLst/>
            <a:cxnLst/>
            <a:rect l="l" t="t" r="r" b="b"/>
            <a:pathLst>
              <a:path w="1447551" h="1185915">
                <a:moveTo>
                  <a:pt x="1298114" y="0"/>
                </a:moveTo>
                <a:lnTo>
                  <a:pt x="1447551" y="0"/>
                </a:lnTo>
                <a:lnTo>
                  <a:pt x="1443068" y="6507"/>
                </a:lnTo>
                <a:lnTo>
                  <a:pt x="1421939" y="9525"/>
                </a:lnTo>
                <a:lnTo>
                  <a:pt x="1440743" y="10262"/>
                </a:lnTo>
                <a:cubicBezTo>
                  <a:pt x="1437623" y="19533"/>
                  <a:pt x="1434038" y="28663"/>
                  <a:pt x="1431464" y="38099"/>
                </a:cubicBezTo>
                <a:cubicBezTo>
                  <a:pt x="1424575" y="63358"/>
                  <a:pt x="1424123" y="90881"/>
                  <a:pt x="1412414" y="114299"/>
                </a:cubicBezTo>
                <a:lnTo>
                  <a:pt x="1393364" y="152399"/>
                </a:lnTo>
                <a:cubicBezTo>
                  <a:pt x="1396539" y="273049"/>
                  <a:pt x="1397758" y="393766"/>
                  <a:pt x="1402889" y="514349"/>
                </a:cubicBezTo>
                <a:cubicBezTo>
                  <a:pt x="1404786" y="558937"/>
                  <a:pt x="1416240" y="621158"/>
                  <a:pt x="1421939" y="666749"/>
                </a:cubicBezTo>
                <a:cubicBezTo>
                  <a:pt x="1425505" y="695278"/>
                  <a:pt x="1428289" y="723899"/>
                  <a:pt x="1431464" y="752474"/>
                </a:cubicBezTo>
                <a:cubicBezTo>
                  <a:pt x="1433468" y="818594"/>
                  <a:pt x="1434420" y="884759"/>
                  <a:pt x="1436745" y="950871"/>
                </a:cubicBezTo>
                <a:cubicBezTo>
                  <a:pt x="1392721" y="954117"/>
                  <a:pt x="1339657" y="955640"/>
                  <a:pt x="1294992" y="965947"/>
                </a:cubicBezTo>
                <a:cubicBezTo>
                  <a:pt x="1183090" y="991770"/>
                  <a:pt x="1302076" y="973706"/>
                  <a:pt x="1179732" y="988999"/>
                </a:cubicBezTo>
                <a:cubicBezTo>
                  <a:pt x="1169487" y="996683"/>
                  <a:pt x="1160115" y="1005697"/>
                  <a:pt x="1148996" y="1012051"/>
                </a:cubicBezTo>
                <a:cubicBezTo>
                  <a:pt x="1136273" y="1019321"/>
                  <a:pt x="1097252" y="1025473"/>
                  <a:pt x="1087523" y="1027419"/>
                </a:cubicBezTo>
                <a:cubicBezTo>
                  <a:pt x="1077278" y="1032542"/>
                  <a:pt x="1067254" y="1038135"/>
                  <a:pt x="1056787" y="1042787"/>
                </a:cubicBezTo>
                <a:cubicBezTo>
                  <a:pt x="1044183" y="1048389"/>
                  <a:pt x="1030704" y="1051986"/>
                  <a:pt x="1018367" y="1058155"/>
                </a:cubicBezTo>
                <a:cubicBezTo>
                  <a:pt x="951900" y="1091390"/>
                  <a:pt x="1007865" y="1074228"/>
                  <a:pt x="949211" y="1088892"/>
                </a:cubicBezTo>
                <a:cubicBezTo>
                  <a:pt x="905268" y="1132835"/>
                  <a:pt x="949362" y="1093600"/>
                  <a:pt x="895423" y="1127312"/>
                </a:cubicBezTo>
                <a:cubicBezTo>
                  <a:pt x="853936" y="1153241"/>
                  <a:pt x="875487" y="1144399"/>
                  <a:pt x="841634" y="1173416"/>
                </a:cubicBezTo>
                <a:lnTo>
                  <a:pt x="824969" y="1185915"/>
                </a:lnTo>
                <a:lnTo>
                  <a:pt x="821864" y="1171575"/>
                </a:lnTo>
                <a:cubicBezTo>
                  <a:pt x="811694" y="1166490"/>
                  <a:pt x="764806" y="1145015"/>
                  <a:pt x="755189" y="1133475"/>
                </a:cubicBezTo>
                <a:cubicBezTo>
                  <a:pt x="746099" y="1122567"/>
                  <a:pt x="744392" y="1106929"/>
                  <a:pt x="736139" y="1095375"/>
                </a:cubicBezTo>
                <a:cubicBezTo>
                  <a:pt x="728309" y="1084414"/>
                  <a:pt x="715036" y="1078008"/>
                  <a:pt x="707564" y="1066800"/>
                </a:cubicBezTo>
                <a:cubicBezTo>
                  <a:pt x="701995" y="1058446"/>
                  <a:pt x="705139" y="1045325"/>
                  <a:pt x="698039" y="1038225"/>
                </a:cubicBezTo>
                <a:cubicBezTo>
                  <a:pt x="647239" y="987425"/>
                  <a:pt x="685339" y="1076325"/>
                  <a:pt x="659939" y="1000125"/>
                </a:cubicBezTo>
                <a:cubicBezTo>
                  <a:pt x="623010" y="975506"/>
                  <a:pt x="642224" y="984695"/>
                  <a:pt x="602789" y="971550"/>
                </a:cubicBezTo>
                <a:cubicBezTo>
                  <a:pt x="575848" y="962570"/>
                  <a:pt x="552442" y="945201"/>
                  <a:pt x="526589" y="933450"/>
                </a:cubicBezTo>
                <a:cubicBezTo>
                  <a:pt x="517449" y="929295"/>
                  <a:pt x="506623" y="929091"/>
                  <a:pt x="498014" y="923925"/>
                </a:cubicBezTo>
                <a:cubicBezTo>
                  <a:pt x="474594" y="909873"/>
                  <a:pt x="454759" y="890352"/>
                  <a:pt x="431339" y="876300"/>
                </a:cubicBezTo>
                <a:cubicBezTo>
                  <a:pt x="422730" y="871134"/>
                  <a:pt x="411481" y="871756"/>
                  <a:pt x="402764" y="866775"/>
                </a:cubicBezTo>
                <a:cubicBezTo>
                  <a:pt x="388981" y="858899"/>
                  <a:pt x="377364" y="847725"/>
                  <a:pt x="364664" y="838200"/>
                </a:cubicBezTo>
                <a:cubicBezTo>
                  <a:pt x="341423" y="830453"/>
                  <a:pt x="325978" y="828089"/>
                  <a:pt x="307514" y="809625"/>
                </a:cubicBezTo>
                <a:cubicBezTo>
                  <a:pt x="299419" y="801530"/>
                  <a:pt x="294814" y="790575"/>
                  <a:pt x="288464" y="781050"/>
                </a:cubicBezTo>
                <a:cubicBezTo>
                  <a:pt x="278939" y="777875"/>
                  <a:pt x="267729" y="777797"/>
                  <a:pt x="259889" y="771525"/>
                </a:cubicBezTo>
                <a:cubicBezTo>
                  <a:pt x="250950" y="764374"/>
                  <a:pt x="247493" y="752265"/>
                  <a:pt x="240839" y="742950"/>
                </a:cubicBezTo>
                <a:cubicBezTo>
                  <a:pt x="231612" y="730032"/>
                  <a:pt x="223489" y="716075"/>
                  <a:pt x="212264" y="704850"/>
                </a:cubicBezTo>
                <a:cubicBezTo>
                  <a:pt x="201039" y="693625"/>
                  <a:pt x="185389" y="687500"/>
                  <a:pt x="174164" y="676275"/>
                </a:cubicBezTo>
                <a:cubicBezTo>
                  <a:pt x="155700" y="657811"/>
                  <a:pt x="153336" y="642366"/>
                  <a:pt x="145589" y="619125"/>
                </a:cubicBezTo>
                <a:cubicBezTo>
                  <a:pt x="136064" y="612775"/>
                  <a:pt x="124343" y="608869"/>
                  <a:pt x="117014" y="600075"/>
                </a:cubicBezTo>
                <a:cubicBezTo>
                  <a:pt x="101442" y="581388"/>
                  <a:pt x="84836" y="522591"/>
                  <a:pt x="78914" y="504825"/>
                </a:cubicBezTo>
                <a:cubicBezTo>
                  <a:pt x="69389" y="498475"/>
                  <a:pt x="57490" y="494714"/>
                  <a:pt x="50339" y="485775"/>
                </a:cubicBezTo>
                <a:cubicBezTo>
                  <a:pt x="44067" y="477935"/>
                  <a:pt x="45304" y="466180"/>
                  <a:pt x="40814" y="457200"/>
                </a:cubicBezTo>
                <a:cubicBezTo>
                  <a:pt x="3885" y="383342"/>
                  <a:pt x="36180" y="471874"/>
                  <a:pt x="12239" y="400050"/>
                </a:cubicBezTo>
                <a:cubicBezTo>
                  <a:pt x="8162" y="398011"/>
                  <a:pt x="4046" y="396044"/>
                  <a:pt x="0" y="393930"/>
                </a:cubicBezTo>
                <a:cubicBezTo>
                  <a:pt x="4263" y="393275"/>
                  <a:pt x="8493" y="392398"/>
                  <a:pt x="12239" y="390525"/>
                </a:cubicBezTo>
                <a:cubicBezTo>
                  <a:pt x="22478" y="385405"/>
                  <a:pt x="31289" y="377825"/>
                  <a:pt x="40814" y="371475"/>
                </a:cubicBezTo>
                <a:cubicBezTo>
                  <a:pt x="74297" y="321250"/>
                  <a:pt x="40557" y="357978"/>
                  <a:pt x="97964" y="333375"/>
                </a:cubicBezTo>
                <a:cubicBezTo>
                  <a:pt x="108486" y="328866"/>
                  <a:pt x="116300" y="319445"/>
                  <a:pt x="126539" y="314325"/>
                </a:cubicBezTo>
                <a:cubicBezTo>
                  <a:pt x="135519" y="309835"/>
                  <a:pt x="145589" y="307975"/>
                  <a:pt x="155114" y="304800"/>
                </a:cubicBezTo>
                <a:cubicBezTo>
                  <a:pt x="164639" y="295275"/>
                  <a:pt x="171914" y="282767"/>
                  <a:pt x="183689" y="276225"/>
                </a:cubicBezTo>
                <a:cubicBezTo>
                  <a:pt x="201242" y="266473"/>
                  <a:pt x="221358" y="262045"/>
                  <a:pt x="240839" y="257175"/>
                </a:cubicBezTo>
                <a:cubicBezTo>
                  <a:pt x="288679" y="245215"/>
                  <a:pt x="266520" y="251790"/>
                  <a:pt x="307514" y="238125"/>
                </a:cubicBezTo>
                <a:cubicBezTo>
                  <a:pt x="320214" y="228600"/>
                  <a:pt x="331831" y="217426"/>
                  <a:pt x="345614" y="209550"/>
                </a:cubicBezTo>
                <a:cubicBezTo>
                  <a:pt x="356242" y="203477"/>
                  <a:pt x="404041" y="192562"/>
                  <a:pt x="412289" y="190500"/>
                </a:cubicBezTo>
                <a:cubicBezTo>
                  <a:pt x="421814" y="184150"/>
                  <a:pt x="430403" y="176099"/>
                  <a:pt x="440864" y="171450"/>
                </a:cubicBezTo>
                <a:cubicBezTo>
                  <a:pt x="459214" y="163295"/>
                  <a:pt x="481306" y="163539"/>
                  <a:pt x="498014" y="152400"/>
                </a:cubicBezTo>
                <a:cubicBezTo>
                  <a:pt x="535543" y="127381"/>
                  <a:pt x="529331" y="127902"/>
                  <a:pt x="583739" y="114300"/>
                </a:cubicBezTo>
                <a:lnTo>
                  <a:pt x="659939" y="95250"/>
                </a:lnTo>
                <a:lnTo>
                  <a:pt x="698039" y="85725"/>
                </a:lnTo>
                <a:cubicBezTo>
                  <a:pt x="746146" y="53653"/>
                  <a:pt x="713610" y="69408"/>
                  <a:pt x="793289" y="57150"/>
                </a:cubicBezTo>
                <a:cubicBezTo>
                  <a:pt x="999741" y="25388"/>
                  <a:pt x="719732" y="67822"/>
                  <a:pt x="898064" y="38100"/>
                </a:cubicBezTo>
                <a:cubicBezTo>
                  <a:pt x="1020260" y="17734"/>
                  <a:pt x="1072199" y="23174"/>
                  <a:pt x="1231439" y="9525"/>
                </a:cubicBezTo>
                <a:cubicBezTo>
                  <a:pt x="1253808" y="7608"/>
                  <a:pt x="1275679" y="831"/>
                  <a:pt x="12981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Self-similarity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 smtClean="0"/>
              <a:t>(conformal      invariance)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"/>
          <p:cNvSpPr/>
          <p:nvPr/>
        </p:nvSpPr>
        <p:spPr bwMode="auto">
          <a:xfrm>
            <a:off x="1695221" y="1467764"/>
            <a:ext cx="1904370" cy="3903488"/>
          </a:xfrm>
          <a:custGeom>
            <a:avLst/>
            <a:gdLst/>
            <a:ahLst/>
            <a:cxnLst/>
            <a:rect l="l" t="t" r="r" b="b"/>
            <a:pathLst>
              <a:path w="1904370" h="3903488">
                <a:moveTo>
                  <a:pt x="745488" y="0"/>
                </a:moveTo>
                <a:lnTo>
                  <a:pt x="762679" y="8194"/>
                </a:lnTo>
                <a:cubicBezTo>
                  <a:pt x="796311" y="104370"/>
                  <a:pt x="750944" y="-14178"/>
                  <a:pt x="802820" y="84721"/>
                </a:cubicBezTo>
                <a:cubicBezTo>
                  <a:pt x="809128" y="96746"/>
                  <a:pt x="807390" y="112486"/>
                  <a:pt x="816201" y="122984"/>
                </a:cubicBezTo>
                <a:cubicBezTo>
                  <a:pt x="826246" y="134954"/>
                  <a:pt x="842962" y="139990"/>
                  <a:pt x="856342" y="148493"/>
                </a:cubicBezTo>
                <a:cubicBezTo>
                  <a:pt x="864661" y="172283"/>
                  <a:pt x="887988" y="251015"/>
                  <a:pt x="909863" y="276037"/>
                </a:cubicBezTo>
                <a:cubicBezTo>
                  <a:pt x="920159" y="287813"/>
                  <a:pt x="936624" y="293043"/>
                  <a:pt x="950004" y="301546"/>
                </a:cubicBezTo>
                <a:cubicBezTo>
                  <a:pt x="960887" y="332667"/>
                  <a:pt x="964208" y="353349"/>
                  <a:pt x="990145" y="378073"/>
                </a:cubicBezTo>
                <a:cubicBezTo>
                  <a:pt x="1005914" y="393104"/>
                  <a:pt x="1027898" y="401305"/>
                  <a:pt x="1043667" y="416336"/>
                </a:cubicBezTo>
                <a:cubicBezTo>
                  <a:pt x="1059435" y="431367"/>
                  <a:pt x="1070846" y="450056"/>
                  <a:pt x="1083808" y="467354"/>
                </a:cubicBezTo>
                <a:cubicBezTo>
                  <a:pt x="1093155" y="479827"/>
                  <a:pt x="1098011" y="496042"/>
                  <a:pt x="1110568" y="505617"/>
                </a:cubicBezTo>
                <a:cubicBezTo>
                  <a:pt x="1121582" y="514016"/>
                  <a:pt x="1137329" y="514120"/>
                  <a:pt x="1150709" y="518372"/>
                </a:cubicBezTo>
                <a:cubicBezTo>
                  <a:pt x="1159630" y="531126"/>
                  <a:pt x="1166098" y="545795"/>
                  <a:pt x="1177470" y="556635"/>
                </a:cubicBezTo>
                <a:cubicBezTo>
                  <a:pt x="1203408" y="581359"/>
                  <a:pt x="1225104" y="584525"/>
                  <a:pt x="1257752" y="594898"/>
                </a:cubicBezTo>
                <a:cubicBezTo>
                  <a:pt x="1275593" y="607653"/>
                  <a:pt x="1291912" y="622615"/>
                  <a:pt x="1311273" y="633162"/>
                </a:cubicBezTo>
                <a:cubicBezTo>
                  <a:pt x="1323519" y="639831"/>
                  <a:pt x="1339321" y="638998"/>
                  <a:pt x="1351414" y="645916"/>
                </a:cubicBezTo>
                <a:cubicBezTo>
                  <a:pt x="1384314" y="664732"/>
                  <a:pt x="1412177" y="690872"/>
                  <a:pt x="1445077" y="709688"/>
                </a:cubicBezTo>
                <a:cubicBezTo>
                  <a:pt x="1457170" y="716606"/>
                  <a:pt x="1472378" y="716879"/>
                  <a:pt x="1485218" y="722443"/>
                </a:cubicBezTo>
                <a:cubicBezTo>
                  <a:pt x="1521535" y="738178"/>
                  <a:pt x="1554415" y="761436"/>
                  <a:pt x="1592261" y="773460"/>
                </a:cubicBezTo>
                <a:cubicBezTo>
                  <a:pt x="1647657" y="791062"/>
                  <a:pt x="1620666" y="778758"/>
                  <a:pt x="1672543" y="811724"/>
                </a:cubicBezTo>
                <a:cubicBezTo>
                  <a:pt x="1708223" y="913759"/>
                  <a:pt x="1654702" y="794718"/>
                  <a:pt x="1726064" y="862741"/>
                </a:cubicBezTo>
                <a:cubicBezTo>
                  <a:pt x="1736038" y="872248"/>
                  <a:pt x="1731621" y="889818"/>
                  <a:pt x="1739444" y="901005"/>
                </a:cubicBezTo>
                <a:cubicBezTo>
                  <a:pt x="1749941" y="916013"/>
                  <a:pt x="1768586" y="924591"/>
                  <a:pt x="1779585" y="939268"/>
                </a:cubicBezTo>
                <a:cubicBezTo>
                  <a:pt x="1791179" y="954739"/>
                  <a:pt x="1793577" y="975679"/>
                  <a:pt x="1806346" y="990286"/>
                </a:cubicBezTo>
                <a:cubicBezTo>
                  <a:pt x="1819856" y="1005738"/>
                  <a:pt x="1885722" y="1034494"/>
                  <a:pt x="1900008" y="1041303"/>
                </a:cubicBezTo>
                <a:lnTo>
                  <a:pt x="1904370" y="1060505"/>
                </a:lnTo>
                <a:cubicBezTo>
                  <a:pt x="1897476" y="1064842"/>
                  <a:pt x="1890765" y="1069417"/>
                  <a:pt x="1884604" y="1074636"/>
                </a:cubicBezTo>
                <a:cubicBezTo>
                  <a:pt x="1865587" y="1090749"/>
                  <a:pt x="1849780" y="1110113"/>
                  <a:pt x="1830633" y="1126082"/>
                </a:cubicBezTo>
                <a:cubicBezTo>
                  <a:pt x="1818628" y="1136096"/>
                  <a:pt x="1724824" y="1214585"/>
                  <a:pt x="1679514" y="1239265"/>
                </a:cubicBezTo>
                <a:cubicBezTo>
                  <a:pt x="1665543" y="1246875"/>
                  <a:pt x="1650729" y="1252984"/>
                  <a:pt x="1636336" y="1259844"/>
                </a:cubicBezTo>
                <a:cubicBezTo>
                  <a:pt x="1629140" y="1273562"/>
                  <a:pt x="1620724" y="1286760"/>
                  <a:pt x="1614748" y="1301001"/>
                </a:cubicBezTo>
                <a:cubicBezTo>
                  <a:pt x="1594597" y="1349023"/>
                  <a:pt x="1595170" y="1369192"/>
                  <a:pt x="1571571" y="1414182"/>
                </a:cubicBezTo>
                <a:cubicBezTo>
                  <a:pt x="1565770" y="1425243"/>
                  <a:pt x="1557179" y="1434761"/>
                  <a:pt x="1549983" y="1445050"/>
                </a:cubicBezTo>
                <a:cubicBezTo>
                  <a:pt x="1546385" y="1462199"/>
                  <a:pt x="1542470" y="1479290"/>
                  <a:pt x="1539189" y="1496496"/>
                </a:cubicBezTo>
                <a:cubicBezTo>
                  <a:pt x="1535274" y="1517023"/>
                  <a:pt x="1534153" y="1538106"/>
                  <a:pt x="1528395" y="1558233"/>
                </a:cubicBezTo>
                <a:cubicBezTo>
                  <a:pt x="1523297" y="1576052"/>
                  <a:pt x="1512934" y="1592158"/>
                  <a:pt x="1506806" y="1609679"/>
                </a:cubicBezTo>
                <a:cubicBezTo>
                  <a:pt x="1502114" y="1623095"/>
                  <a:pt x="1499230" y="1637032"/>
                  <a:pt x="1496012" y="1650836"/>
                </a:cubicBezTo>
                <a:cubicBezTo>
                  <a:pt x="1492032" y="1667908"/>
                  <a:pt x="1491019" y="1685692"/>
                  <a:pt x="1485218" y="1702283"/>
                </a:cubicBezTo>
                <a:cubicBezTo>
                  <a:pt x="1480130" y="1716834"/>
                  <a:pt x="1470826" y="1729721"/>
                  <a:pt x="1463629" y="1743440"/>
                </a:cubicBezTo>
                <a:cubicBezTo>
                  <a:pt x="1440670" y="1940416"/>
                  <a:pt x="1445781" y="1849144"/>
                  <a:pt x="1474424" y="2185880"/>
                </a:cubicBezTo>
                <a:cubicBezTo>
                  <a:pt x="1475344" y="2196690"/>
                  <a:pt x="1482092" y="2206319"/>
                  <a:pt x="1485218" y="2216747"/>
                </a:cubicBezTo>
                <a:cubicBezTo>
                  <a:pt x="1502644" y="2274885"/>
                  <a:pt x="1484735" y="2241781"/>
                  <a:pt x="1517600" y="2288772"/>
                </a:cubicBezTo>
                <a:cubicBezTo>
                  <a:pt x="1523821" y="2312492"/>
                  <a:pt x="1527429" y="2326402"/>
                  <a:pt x="1529360" y="2333963"/>
                </a:cubicBezTo>
                <a:cubicBezTo>
                  <a:pt x="1526685" y="2323023"/>
                  <a:pt x="1523854" y="2309636"/>
                  <a:pt x="1539189" y="2360797"/>
                </a:cubicBezTo>
                <a:cubicBezTo>
                  <a:pt x="1543264" y="2374393"/>
                  <a:pt x="1543348" y="2389305"/>
                  <a:pt x="1549983" y="2401954"/>
                </a:cubicBezTo>
                <a:cubicBezTo>
                  <a:pt x="1568748" y="2437729"/>
                  <a:pt x="1614748" y="2504847"/>
                  <a:pt x="1614748" y="2504847"/>
                </a:cubicBezTo>
                <a:cubicBezTo>
                  <a:pt x="1617084" y="2513756"/>
                  <a:pt x="1629454" y="2565392"/>
                  <a:pt x="1636336" y="2576872"/>
                </a:cubicBezTo>
                <a:cubicBezTo>
                  <a:pt x="1645262" y="2591761"/>
                  <a:pt x="1659983" y="2603038"/>
                  <a:pt x="1668720" y="2618029"/>
                </a:cubicBezTo>
                <a:cubicBezTo>
                  <a:pt x="1706855" y="2683460"/>
                  <a:pt x="1664691" y="2661335"/>
                  <a:pt x="1722691" y="2679764"/>
                </a:cubicBezTo>
                <a:cubicBezTo>
                  <a:pt x="1774336" y="2753609"/>
                  <a:pt x="1747522" y="2724013"/>
                  <a:pt x="1798250" y="2772369"/>
                </a:cubicBezTo>
                <a:cubicBezTo>
                  <a:pt x="1801570" y="2781860"/>
                  <a:pt x="1807838" y="2800311"/>
                  <a:pt x="1814273" y="2817524"/>
                </a:cubicBezTo>
                <a:lnTo>
                  <a:pt x="1814172" y="2817267"/>
                </a:lnTo>
                <a:cubicBezTo>
                  <a:pt x="1800901" y="2828261"/>
                  <a:pt x="1781652" y="2831264"/>
                  <a:pt x="1766205" y="2839678"/>
                </a:cubicBezTo>
                <a:cubicBezTo>
                  <a:pt x="1738814" y="2854597"/>
                  <a:pt x="1695517" y="2887025"/>
                  <a:pt x="1672543" y="2903450"/>
                </a:cubicBezTo>
                <a:cubicBezTo>
                  <a:pt x="1662048" y="2923456"/>
                  <a:pt x="1637933" y="2974703"/>
                  <a:pt x="1619021" y="2992731"/>
                </a:cubicBezTo>
                <a:cubicBezTo>
                  <a:pt x="1607650" y="3003570"/>
                  <a:pt x="1590252" y="3007400"/>
                  <a:pt x="1578880" y="3018240"/>
                </a:cubicBezTo>
                <a:cubicBezTo>
                  <a:pt x="1563112" y="3033270"/>
                  <a:pt x="1555671" y="3055424"/>
                  <a:pt x="1538739" y="3069257"/>
                </a:cubicBezTo>
                <a:cubicBezTo>
                  <a:pt x="1523594" y="3081631"/>
                  <a:pt x="1502536" y="3085333"/>
                  <a:pt x="1485218" y="3094766"/>
                </a:cubicBezTo>
                <a:cubicBezTo>
                  <a:pt x="1471256" y="3102372"/>
                  <a:pt x="1458082" y="3111259"/>
                  <a:pt x="1445077" y="3120275"/>
                </a:cubicBezTo>
                <a:cubicBezTo>
                  <a:pt x="1409007" y="3145280"/>
                  <a:pt x="1369572" y="3166739"/>
                  <a:pt x="1338034" y="3196802"/>
                </a:cubicBezTo>
                <a:cubicBezTo>
                  <a:pt x="1324654" y="3209556"/>
                  <a:pt x="1313638" y="3225059"/>
                  <a:pt x="1297893" y="3235065"/>
                </a:cubicBezTo>
                <a:cubicBezTo>
                  <a:pt x="1286158" y="3242522"/>
                  <a:pt x="1271132" y="3243568"/>
                  <a:pt x="1257752" y="3247819"/>
                </a:cubicBezTo>
                <a:cubicBezTo>
                  <a:pt x="1244372" y="3260574"/>
                  <a:pt x="1229726" y="3272226"/>
                  <a:pt x="1217611" y="3286083"/>
                </a:cubicBezTo>
                <a:cubicBezTo>
                  <a:pt x="1207316" y="3297858"/>
                  <a:pt x="1202222" y="3313506"/>
                  <a:pt x="1190850" y="3324346"/>
                </a:cubicBezTo>
                <a:cubicBezTo>
                  <a:pt x="1179479" y="3335185"/>
                  <a:pt x="1164090" y="3341352"/>
                  <a:pt x="1150709" y="3349855"/>
                </a:cubicBezTo>
                <a:cubicBezTo>
                  <a:pt x="1141789" y="3366861"/>
                  <a:pt x="1136930" y="3386436"/>
                  <a:pt x="1123949" y="3400872"/>
                </a:cubicBezTo>
                <a:cubicBezTo>
                  <a:pt x="1109436" y="3417012"/>
                  <a:pt x="1083389" y="3421838"/>
                  <a:pt x="1070427" y="3439136"/>
                </a:cubicBezTo>
                <a:cubicBezTo>
                  <a:pt x="1059738" y="3453399"/>
                  <a:pt x="1067248" y="3475568"/>
                  <a:pt x="1057047" y="3490153"/>
                </a:cubicBezTo>
                <a:cubicBezTo>
                  <a:pt x="1042225" y="3511346"/>
                  <a:pt x="999662" y="3521142"/>
                  <a:pt x="976765" y="3528417"/>
                </a:cubicBezTo>
                <a:cubicBezTo>
                  <a:pt x="963385" y="3545423"/>
                  <a:pt x="953407" y="3565436"/>
                  <a:pt x="936624" y="3579434"/>
                </a:cubicBezTo>
                <a:cubicBezTo>
                  <a:pt x="917051" y="3595759"/>
                  <a:pt x="888112" y="3600168"/>
                  <a:pt x="869722" y="3617698"/>
                </a:cubicBezTo>
                <a:cubicBezTo>
                  <a:pt x="799338" y="3684789"/>
                  <a:pt x="936766" y="3636795"/>
                  <a:pt x="802820" y="3668715"/>
                </a:cubicBezTo>
                <a:cubicBezTo>
                  <a:pt x="784372" y="3695095"/>
                  <a:pt x="775682" y="3707099"/>
                  <a:pt x="772346" y="3711585"/>
                </a:cubicBezTo>
                <a:lnTo>
                  <a:pt x="778897" y="3701955"/>
                </a:lnTo>
                <a:cubicBezTo>
                  <a:pt x="778431" y="3702470"/>
                  <a:pt x="773309" y="3709772"/>
                  <a:pt x="772346" y="3711585"/>
                </a:cubicBezTo>
                <a:cubicBezTo>
                  <a:pt x="777963" y="3704231"/>
                  <a:pt x="794251" y="3685052"/>
                  <a:pt x="762679" y="3745242"/>
                </a:cubicBezTo>
                <a:cubicBezTo>
                  <a:pt x="752897" y="3763892"/>
                  <a:pt x="704869" y="3822968"/>
                  <a:pt x="695778" y="3834523"/>
                </a:cubicBezTo>
                <a:cubicBezTo>
                  <a:pt x="663064" y="3928074"/>
                  <a:pt x="705096" y="3818461"/>
                  <a:pt x="659791" y="3903488"/>
                </a:cubicBezTo>
                <a:cubicBezTo>
                  <a:pt x="653495" y="3902777"/>
                  <a:pt x="647343" y="3901528"/>
                  <a:pt x="642256" y="3898295"/>
                </a:cubicBezTo>
                <a:cubicBezTo>
                  <a:pt x="626512" y="3888290"/>
                  <a:pt x="615496" y="3872786"/>
                  <a:pt x="602115" y="3860032"/>
                </a:cubicBezTo>
                <a:cubicBezTo>
                  <a:pt x="576067" y="3785541"/>
                  <a:pt x="609117" y="3853951"/>
                  <a:pt x="548594" y="3796260"/>
                </a:cubicBezTo>
                <a:cubicBezTo>
                  <a:pt x="435800" y="3688742"/>
                  <a:pt x="595513" y="3823468"/>
                  <a:pt x="508453" y="3719733"/>
                </a:cubicBezTo>
                <a:cubicBezTo>
                  <a:pt x="498408" y="3707763"/>
                  <a:pt x="481692" y="3702727"/>
                  <a:pt x="468312" y="3694224"/>
                </a:cubicBezTo>
                <a:cubicBezTo>
                  <a:pt x="463852" y="3681470"/>
                  <a:pt x="461781" y="3667714"/>
                  <a:pt x="454932" y="3655961"/>
                </a:cubicBezTo>
                <a:cubicBezTo>
                  <a:pt x="439312" y="3629161"/>
                  <a:pt x="411581" y="3608518"/>
                  <a:pt x="401410" y="3579434"/>
                </a:cubicBezTo>
                <a:lnTo>
                  <a:pt x="374650" y="3502908"/>
                </a:lnTo>
                <a:cubicBezTo>
                  <a:pt x="363069" y="3469792"/>
                  <a:pt x="350507" y="3431375"/>
                  <a:pt x="334509" y="3400872"/>
                </a:cubicBezTo>
                <a:cubicBezTo>
                  <a:pt x="327316" y="3387162"/>
                  <a:pt x="314279" y="3376617"/>
                  <a:pt x="307748" y="3362609"/>
                </a:cubicBezTo>
                <a:cubicBezTo>
                  <a:pt x="297006" y="3339571"/>
                  <a:pt x="273595" y="3266457"/>
                  <a:pt x="267607" y="3235065"/>
                </a:cubicBezTo>
                <a:cubicBezTo>
                  <a:pt x="261965" y="3205487"/>
                  <a:pt x="258394" y="3175583"/>
                  <a:pt x="254227" y="3145784"/>
                </a:cubicBezTo>
                <a:cubicBezTo>
                  <a:pt x="249474" y="3111808"/>
                  <a:pt x="247898" y="3077360"/>
                  <a:pt x="240846" y="3043748"/>
                </a:cubicBezTo>
                <a:cubicBezTo>
                  <a:pt x="234478" y="3013399"/>
                  <a:pt x="221522" y="2984596"/>
                  <a:pt x="214085" y="2954467"/>
                </a:cubicBezTo>
                <a:cubicBezTo>
                  <a:pt x="203668" y="2912263"/>
                  <a:pt x="201708" y="2868055"/>
                  <a:pt x="187325" y="2826923"/>
                </a:cubicBezTo>
                <a:cubicBezTo>
                  <a:pt x="182865" y="2814169"/>
                  <a:pt x="177365" y="2801702"/>
                  <a:pt x="173944" y="2788660"/>
                </a:cubicBezTo>
                <a:cubicBezTo>
                  <a:pt x="168428" y="2767629"/>
                  <a:pt x="170735" y="2744277"/>
                  <a:pt x="160564" y="2724888"/>
                </a:cubicBezTo>
                <a:cubicBezTo>
                  <a:pt x="152102" y="2708755"/>
                  <a:pt x="133803" y="2699379"/>
                  <a:pt x="120423" y="2686624"/>
                </a:cubicBezTo>
                <a:cubicBezTo>
                  <a:pt x="111503" y="2652613"/>
                  <a:pt x="105292" y="2617848"/>
                  <a:pt x="93662" y="2584589"/>
                </a:cubicBezTo>
                <a:cubicBezTo>
                  <a:pt x="89202" y="2571835"/>
                  <a:pt x="84156" y="2559253"/>
                  <a:pt x="80282" y="2546326"/>
                </a:cubicBezTo>
                <a:cubicBezTo>
                  <a:pt x="75231" y="2529471"/>
                  <a:pt x="72310" y="2512062"/>
                  <a:pt x="66902" y="2495308"/>
                </a:cubicBezTo>
                <a:cubicBezTo>
                  <a:pt x="54458" y="2456758"/>
                  <a:pt x="26761" y="2380518"/>
                  <a:pt x="26761" y="2380518"/>
                </a:cubicBezTo>
                <a:cubicBezTo>
                  <a:pt x="22301" y="2342255"/>
                  <a:pt x="18718" y="2303890"/>
                  <a:pt x="13380" y="2265728"/>
                </a:cubicBezTo>
                <a:cubicBezTo>
                  <a:pt x="9795" y="2240095"/>
                  <a:pt x="0" y="2215063"/>
                  <a:pt x="0" y="2189202"/>
                </a:cubicBezTo>
                <a:cubicBezTo>
                  <a:pt x="0" y="2074333"/>
                  <a:pt x="2471" y="1959228"/>
                  <a:pt x="13380" y="1844832"/>
                </a:cubicBezTo>
                <a:cubicBezTo>
                  <a:pt x="15934" y="1818054"/>
                  <a:pt x="32718" y="1794247"/>
                  <a:pt x="40141" y="1768306"/>
                </a:cubicBezTo>
                <a:cubicBezTo>
                  <a:pt x="46125" y="1747391"/>
                  <a:pt x="50305" y="1725994"/>
                  <a:pt x="53521" y="1704534"/>
                </a:cubicBezTo>
                <a:cubicBezTo>
                  <a:pt x="59233" y="1666422"/>
                  <a:pt x="61190" y="1627856"/>
                  <a:pt x="66902" y="1589744"/>
                </a:cubicBezTo>
                <a:cubicBezTo>
                  <a:pt x="70119" y="1568283"/>
                  <a:pt x="76735" y="1547384"/>
                  <a:pt x="80282" y="1525972"/>
                </a:cubicBezTo>
                <a:cubicBezTo>
                  <a:pt x="90120" y="1466582"/>
                  <a:pt x="91745" y="1405740"/>
                  <a:pt x="107043" y="1347410"/>
                </a:cubicBezTo>
                <a:cubicBezTo>
                  <a:pt x="115963" y="1313398"/>
                  <a:pt x="126097" y="1279655"/>
                  <a:pt x="133803" y="1245374"/>
                </a:cubicBezTo>
                <a:cubicBezTo>
                  <a:pt x="147362" y="1185058"/>
                  <a:pt x="149166" y="1141133"/>
                  <a:pt x="160564" y="1079567"/>
                </a:cubicBezTo>
                <a:cubicBezTo>
                  <a:pt x="168469" y="1036870"/>
                  <a:pt x="172941" y="993154"/>
                  <a:pt x="187325" y="952022"/>
                </a:cubicBezTo>
                <a:cubicBezTo>
                  <a:pt x="191785" y="939268"/>
                  <a:pt x="197646" y="926883"/>
                  <a:pt x="200705" y="913759"/>
                </a:cubicBezTo>
                <a:cubicBezTo>
                  <a:pt x="215506" y="850272"/>
                  <a:pt x="231197" y="786824"/>
                  <a:pt x="240846" y="722443"/>
                </a:cubicBezTo>
                <a:cubicBezTo>
                  <a:pt x="245306" y="692682"/>
                  <a:pt x="248041" y="662641"/>
                  <a:pt x="254227" y="633162"/>
                </a:cubicBezTo>
                <a:cubicBezTo>
                  <a:pt x="256992" y="619979"/>
                  <a:pt x="259409" y="605838"/>
                  <a:pt x="267607" y="594898"/>
                </a:cubicBezTo>
                <a:cubicBezTo>
                  <a:pt x="282271" y="575328"/>
                  <a:pt x="303288" y="560886"/>
                  <a:pt x="321128" y="543880"/>
                </a:cubicBezTo>
                <a:cubicBezTo>
                  <a:pt x="325588" y="531126"/>
                  <a:pt x="330634" y="518544"/>
                  <a:pt x="334509" y="505617"/>
                </a:cubicBezTo>
                <a:cubicBezTo>
                  <a:pt x="339560" y="488763"/>
                  <a:pt x="340645" y="470711"/>
                  <a:pt x="347889" y="454599"/>
                </a:cubicBezTo>
                <a:cubicBezTo>
                  <a:pt x="354223" y="440510"/>
                  <a:pt x="365729" y="429091"/>
                  <a:pt x="374650" y="416336"/>
                </a:cubicBezTo>
                <a:cubicBezTo>
                  <a:pt x="383851" y="381252"/>
                  <a:pt x="387474" y="364649"/>
                  <a:pt x="388654" y="358230"/>
                </a:cubicBezTo>
                <a:cubicBezTo>
                  <a:pt x="387018" y="369141"/>
                  <a:pt x="386201" y="399820"/>
                  <a:pt x="428171" y="339810"/>
                </a:cubicBezTo>
                <a:cubicBezTo>
                  <a:pt x="428866" y="338813"/>
                  <a:pt x="448089" y="257051"/>
                  <a:pt x="454932" y="250529"/>
                </a:cubicBezTo>
                <a:cubicBezTo>
                  <a:pt x="469035" y="237085"/>
                  <a:pt x="490613" y="233523"/>
                  <a:pt x="508453" y="225020"/>
                </a:cubicBezTo>
                <a:cubicBezTo>
                  <a:pt x="520235" y="191328"/>
                  <a:pt x="540848" y="121194"/>
                  <a:pt x="575355" y="110230"/>
                </a:cubicBezTo>
                <a:cubicBezTo>
                  <a:pt x="588735" y="105978"/>
                  <a:pt x="603166" y="104005"/>
                  <a:pt x="615496" y="97475"/>
                </a:cubicBezTo>
                <a:cubicBezTo>
                  <a:pt x="643611" y="82587"/>
                  <a:pt x="695778" y="46458"/>
                  <a:pt x="695778" y="46458"/>
                </a:cubicBezTo>
                <a:cubicBezTo>
                  <a:pt x="704698" y="33703"/>
                  <a:pt x="709981" y="17770"/>
                  <a:pt x="722538" y="8194"/>
                </a:cubicBezTo>
                <a:cubicBezTo>
                  <a:pt x="728957" y="3300"/>
                  <a:pt x="737245" y="1821"/>
                  <a:pt x="745488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Exponential random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(Fermi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gas)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712125" y="85725"/>
            <a:ext cx="1618931" cy="1193696"/>
          </a:xfrm>
          <a:custGeom>
            <a:avLst/>
            <a:gdLst/>
            <a:ahLst/>
            <a:cxnLst/>
            <a:rect l="l" t="t" r="r" b="b"/>
            <a:pathLst>
              <a:path w="1152461" h="891452">
                <a:moveTo>
                  <a:pt x="1000125" y="0"/>
                </a:moveTo>
                <a:cubicBezTo>
                  <a:pt x="1000125" y="0"/>
                  <a:pt x="1040247" y="8407"/>
                  <a:pt x="1057275" y="19050"/>
                </a:cubicBezTo>
                <a:cubicBezTo>
                  <a:pt x="1066983" y="25117"/>
                  <a:pt x="1069975" y="38100"/>
                  <a:pt x="1076325" y="47625"/>
                </a:cubicBezTo>
                <a:cubicBezTo>
                  <a:pt x="1085850" y="53975"/>
                  <a:pt x="1096805" y="58580"/>
                  <a:pt x="1104900" y="66675"/>
                </a:cubicBezTo>
                <a:cubicBezTo>
                  <a:pt x="1149881" y="111656"/>
                  <a:pt x="1133475" y="199182"/>
                  <a:pt x="1133475" y="247650"/>
                </a:cubicBezTo>
                <a:cubicBezTo>
                  <a:pt x="1133475" y="301718"/>
                  <a:pt x="1127125" y="355600"/>
                  <a:pt x="1123950" y="409575"/>
                </a:cubicBezTo>
                <a:cubicBezTo>
                  <a:pt x="1127125" y="422275"/>
                  <a:pt x="1129879" y="435088"/>
                  <a:pt x="1133475" y="447675"/>
                </a:cubicBezTo>
                <a:cubicBezTo>
                  <a:pt x="1136233" y="457329"/>
                  <a:pt x="1142091" y="466251"/>
                  <a:pt x="1143000" y="476250"/>
                </a:cubicBezTo>
                <a:cubicBezTo>
                  <a:pt x="1147894" y="530085"/>
                  <a:pt x="1153853" y="584168"/>
                  <a:pt x="1152171" y="638176"/>
                </a:cubicBezTo>
                <a:lnTo>
                  <a:pt x="1104900" y="638176"/>
                </a:lnTo>
                <a:cubicBezTo>
                  <a:pt x="1082465" y="639007"/>
                  <a:pt x="1060594" y="645784"/>
                  <a:pt x="1038225" y="647701"/>
                </a:cubicBezTo>
                <a:cubicBezTo>
                  <a:pt x="878985" y="661350"/>
                  <a:pt x="827046" y="655910"/>
                  <a:pt x="704850" y="676276"/>
                </a:cubicBezTo>
                <a:cubicBezTo>
                  <a:pt x="526518" y="705998"/>
                  <a:pt x="806527" y="663564"/>
                  <a:pt x="600075" y="695326"/>
                </a:cubicBezTo>
                <a:cubicBezTo>
                  <a:pt x="520396" y="707584"/>
                  <a:pt x="552932" y="691829"/>
                  <a:pt x="504825" y="723901"/>
                </a:cubicBezTo>
                <a:lnTo>
                  <a:pt x="466725" y="733426"/>
                </a:lnTo>
                <a:lnTo>
                  <a:pt x="390525" y="752476"/>
                </a:lnTo>
                <a:cubicBezTo>
                  <a:pt x="336117" y="766078"/>
                  <a:pt x="342329" y="765557"/>
                  <a:pt x="304800" y="790576"/>
                </a:cubicBezTo>
                <a:cubicBezTo>
                  <a:pt x="288092" y="801715"/>
                  <a:pt x="266000" y="801471"/>
                  <a:pt x="247650" y="809626"/>
                </a:cubicBezTo>
                <a:cubicBezTo>
                  <a:pt x="237189" y="814275"/>
                  <a:pt x="228600" y="822326"/>
                  <a:pt x="219075" y="828676"/>
                </a:cubicBezTo>
                <a:cubicBezTo>
                  <a:pt x="210827" y="830738"/>
                  <a:pt x="163028" y="841653"/>
                  <a:pt x="152400" y="847726"/>
                </a:cubicBezTo>
                <a:cubicBezTo>
                  <a:pt x="138617" y="855602"/>
                  <a:pt x="127000" y="866776"/>
                  <a:pt x="114300" y="876301"/>
                </a:cubicBezTo>
                <a:cubicBezTo>
                  <a:pt x="78836" y="888123"/>
                  <a:pt x="90636" y="884797"/>
                  <a:pt x="63498" y="891452"/>
                </a:cubicBezTo>
                <a:cubicBezTo>
                  <a:pt x="44796" y="871635"/>
                  <a:pt x="44979" y="856191"/>
                  <a:pt x="38100" y="828675"/>
                </a:cubicBezTo>
                <a:cubicBezTo>
                  <a:pt x="-11086" y="631930"/>
                  <a:pt x="17600" y="880230"/>
                  <a:pt x="0" y="581025"/>
                </a:cubicBezTo>
                <a:cubicBezTo>
                  <a:pt x="0" y="581025"/>
                  <a:pt x="15473" y="530761"/>
                  <a:pt x="19050" y="504825"/>
                </a:cubicBezTo>
                <a:cubicBezTo>
                  <a:pt x="28202" y="438476"/>
                  <a:pt x="31750" y="371475"/>
                  <a:pt x="38100" y="304800"/>
                </a:cubicBezTo>
                <a:cubicBezTo>
                  <a:pt x="41275" y="295275"/>
                  <a:pt x="44867" y="285879"/>
                  <a:pt x="47625" y="276225"/>
                </a:cubicBezTo>
                <a:cubicBezTo>
                  <a:pt x="55269" y="249471"/>
                  <a:pt x="61765" y="217507"/>
                  <a:pt x="66675" y="190500"/>
                </a:cubicBezTo>
                <a:cubicBezTo>
                  <a:pt x="70130" y="171499"/>
                  <a:pt x="72010" y="152203"/>
                  <a:pt x="76200" y="133350"/>
                </a:cubicBezTo>
                <a:cubicBezTo>
                  <a:pt x="78378" y="123549"/>
                  <a:pt x="79297" y="112488"/>
                  <a:pt x="85725" y="104775"/>
                </a:cubicBezTo>
                <a:cubicBezTo>
                  <a:pt x="95888" y="92579"/>
                  <a:pt x="111125" y="85725"/>
                  <a:pt x="123825" y="76200"/>
                </a:cubicBezTo>
                <a:cubicBezTo>
                  <a:pt x="162444" y="69763"/>
                  <a:pt x="183552" y="67807"/>
                  <a:pt x="219075" y="57150"/>
                </a:cubicBezTo>
                <a:cubicBezTo>
                  <a:pt x="238309" y="51380"/>
                  <a:pt x="256488" y="41801"/>
                  <a:pt x="276225" y="38100"/>
                </a:cubicBezTo>
                <a:cubicBezTo>
                  <a:pt x="307587" y="32220"/>
                  <a:pt x="339725" y="31750"/>
                  <a:pt x="371475" y="28575"/>
                </a:cubicBezTo>
                <a:cubicBezTo>
                  <a:pt x="466725" y="25400"/>
                  <a:pt x="562054" y="24059"/>
                  <a:pt x="657225" y="19050"/>
                </a:cubicBezTo>
                <a:cubicBezTo>
                  <a:pt x="682787" y="17705"/>
                  <a:pt x="707867" y="10945"/>
                  <a:pt x="73342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Properties</a:t>
            </a:r>
          </a:p>
        </p:txBody>
      </p:sp>
    </p:spTree>
    <p:extLst>
      <p:ext uri="{BB962C8B-B14F-4D97-AF65-F5344CB8AC3E}">
        <p14:creationId xmlns:p14="http://schemas.microsoft.com/office/powerpoint/2010/main" val="342655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355011" y="4248890"/>
            <a:ext cx="3951066" cy="1703871"/>
          </a:xfrm>
          <a:custGeom>
            <a:avLst/>
            <a:gdLst/>
            <a:ahLst/>
            <a:cxnLst/>
            <a:rect l="l" t="t" r="r" b="b"/>
            <a:pathLst>
              <a:path w="2812627" h="1272450">
                <a:moveTo>
                  <a:pt x="84788" y="687673"/>
                </a:moveTo>
                <a:lnTo>
                  <a:pt x="80124" y="694865"/>
                </a:lnTo>
                <a:cubicBezTo>
                  <a:pt x="80865" y="693402"/>
                  <a:pt x="85062" y="687154"/>
                  <a:pt x="84788" y="687673"/>
                </a:cubicBezTo>
                <a:close/>
                <a:moveTo>
                  <a:pt x="2187218" y="0"/>
                </a:moveTo>
                <a:cubicBezTo>
                  <a:pt x="2197758" y="14027"/>
                  <a:pt x="2204017" y="31374"/>
                  <a:pt x="2216368" y="43725"/>
                </a:cubicBezTo>
                <a:cubicBezTo>
                  <a:pt x="2267168" y="94525"/>
                  <a:pt x="2229068" y="5625"/>
                  <a:pt x="2254468" y="81825"/>
                </a:cubicBezTo>
                <a:cubicBezTo>
                  <a:pt x="2326292" y="105766"/>
                  <a:pt x="2237760" y="73471"/>
                  <a:pt x="2311618" y="110400"/>
                </a:cubicBezTo>
                <a:cubicBezTo>
                  <a:pt x="2320598" y="114890"/>
                  <a:pt x="2333093" y="112825"/>
                  <a:pt x="2340193" y="119925"/>
                </a:cubicBezTo>
                <a:cubicBezTo>
                  <a:pt x="2347293" y="127025"/>
                  <a:pt x="2342005" y="142072"/>
                  <a:pt x="2349718" y="148500"/>
                </a:cubicBezTo>
                <a:cubicBezTo>
                  <a:pt x="2433112" y="217995"/>
                  <a:pt x="2370940" y="114744"/>
                  <a:pt x="2416393" y="205650"/>
                </a:cubicBezTo>
                <a:cubicBezTo>
                  <a:pt x="2475594" y="245117"/>
                  <a:pt x="2414461" y="198472"/>
                  <a:pt x="2473543" y="272325"/>
                </a:cubicBezTo>
                <a:cubicBezTo>
                  <a:pt x="2535596" y="349891"/>
                  <a:pt x="2512708" y="286109"/>
                  <a:pt x="2530693" y="358050"/>
                </a:cubicBezTo>
                <a:cubicBezTo>
                  <a:pt x="2540218" y="364400"/>
                  <a:pt x="2551173" y="369005"/>
                  <a:pt x="2559268" y="377100"/>
                </a:cubicBezTo>
                <a:cubicBezTo>
                  <a:pt x="2596823" y="414655"/>
                  <a:pt x="2560015" y="398951"/>
                  <a:pt x="2597368" y="443775"/>
                </a:cubicBezTo>
                <a:cubicBezTo>
                  <a:pt x="2645239" y="501220"/>
                  <a:pt x="2612726" y="423175"/>
                  <a:pt x="2635468" y="491400"/>
                </a:cubicBezTo>
                <a:cubicBezTo>
                  <a:pt x="2644993" y="500925"/>
                  <a:pt x="2655277" y="509748"/>
                  <a:pt x="2664043" y="519975"/>
                </a:cubicBezTo>
                <a:cubicBezTo>
                  <a:pt x="2674374" y="532028"/>
                  <a:pt x="2683391" y="545157"/>
                  <a:pt x="2692618" y="558075"/>
                </a:cubicBezTo>
                <a:cubicBezTo>
                  <a:pt x="2699272" y="567390"/>
                  <a:pt x="2704339" y="577856"/>
                  <a:pt x="2711668" y="586650"/>
                </a:cubicBezTo>
                <a:cubicBezTo>
                  <a:pt x="2720292" y="596998"/>
                  <a:pt x="2732771" y="604017"/>
                  <a:pt x="2740243" y="615225"/>
                </a:cubicBezTo>
                <a:cubicBezTo>
                  <a:pt x="2771231" y="661706"/>
                  <a:pt x="2723855" y="627412"/>
                  <a:pt x="2768818" y="672375"/>
                </a:cubicBezTo>
                <a:cubicBezTo>
                  <a:pt x="2816273" y="719830"/>
                  <a:pt x="2801554" y="682654"/>
                  <a:pt x="2812627" y="717650"/>
                </a:cubicBezTo>
                <a:cubicBezTo>
                  <a:pt x="2799527" y="731128"/>
                  <a:pt x="2788981" y="731772"/>
                  <a:pt x="2768818" y="748575"/>
                </a:cubicBezTo>
                <a:cubicBezTo>
                  <a:pt x="2758470" y="757199"/>
                  <a:pt x="2751204" y="769320"/>
                  <a:pt x="2740243" y="777150"/>
                </a:cubicBezTo>
                <a:cubicBezTo>
                  <a:pt x="2728689" y="785403"/>
                  <a:pt x="2714471" y="789155"/>
                  <a:pt x="2702143" y="796200"/>
                </a:cubicBezTo>
                <a:cubicBezTo>
                  <a:pt x="2692204" y="801880"/>
                  <a:pt x="2683093" y="808900"/>
                  <a:pt x="2673568" y="815250"/>
                </a:cubicBezTo>
                <a:cubicBezTo>
                  <a:pt x="2667218" y="824775"/>
                  <a:pt x="2663457" y="836674"/>
                  <a:pt x="2654518" y="843825"/>
                </a:cubicBezTo>
                <a:cubicBezTo>
                  <a:pt x="2646678" y="850097"/>
                  <a:pt x="2634923" y="848860"/>
                  <a:pt x="2625943" y="853350"/>
                </a:cubicBezTo>
                <a:cubicBezTo>
                  <a:pt x="2615704" y="858470"/>
                  <a:pt x="2606162" y="865071"/>
                  <a:pt x="2597368" y="872400"/>
                </a:cubicBezTo>
                <a:cubicBezTo>
                  <a:pt x="2587020" y="881024"/>
                  <a:pt x="2579141" y="892351"/>
                  <a:pt x="2568793" y="900975"/>
                </a:cubicBezTo>
                <a:cubicBezTo>
                  <a:pt x="2544174" y="921491"/>
                  <a:pt x="2540282" y="920004"/>
                  <a:pt x="2511643" y="929550"/>
                </a:cubicBezTo>
                <a:cubicBezTo>
                  <a:pt x="2505293" y="939075"/>
                  <a:pt x="2501208" y="950587"/>
                  <a:pt x="2492593" y="958125"/>
                </a:cubicBezTo>
                <a:cubicBezTo>
                  <a:pt x="2475363" y="973202"/>
                  <a:pt x="2435443" y="996225"/>
                  <a:pt x="2435443" y="996225"/>
                </a:cubicBezTo>
                <a:cubicBezTo>
                  <a:pt x="2429093" y="1005750"/>
                  <a:pt x="2425187" y="1017471"/>
                  <a:pt x="2416393" y="1024800"/>
                </a:cubicBezTo>
                <a:cubicBezTo>
                  <a:pt x="2405485" y="1033890"/>
                  <a:pt x="2390621" y="1036805"/>
                  <a:pt x="2378293" y="1043850"/>
                </a:cubicBezTo>
                <a:cubicBezTo>
                  <a:pt x="2368354" y="1049530"/>
                  <a:pt x="2359033" y="1056246"/>
                  <a:pt x="2349718" y="1062900"/>
                </a:cubicBezTo>
                <a:cubicBezTo>
                  <a:pt x="2307407" y="1093122"/>
                  <a:pt x="2324261" y="1089223"/>
                  <a:pt x="2283043" y="1101000"/>
                </a:cubicBezTo>
                <a:cubicBezTo>
                  <a:pt x="2182276" y="1129790"/>
                  <a:pt x="2323606" y="1084304"/>
                  <a:pt x="2187793" y="1129575"/>
                </a:cubicBezTo>
                <a:cubicBezTo>
                  <a:pt x="2178268" y="1132750"/>
                  <a:pt x="2167572" y="1133531"/>
                  <a:pt x="2159218" y="1139100"/>
                </a:cubicBezTo>
                <a:cubicBezTo>
                  <a:pt x="2149693" y="1145450"/>
                  <a:pt x="2141362" y="1154130"/>
                  <a:pt x="2130643" y="1158150"/>
                </a:cubicBezTo>
                <a:cubicBezTo>
                  <a:pt x="2112685" y="1164884"/>
                  <a:pt x="2027375" y="1175361"/>
                  <a:pt x="2016343" y="1177200"/>
                </a:cubicBezTo>
                <a:cubicBezTo>
                  <a:pt x="2000374" y="1179862"/>
                  <a:pt x="1984745" y="1184435"/>
                  <a:pt x="1968718" y="1186725"/>
                </a:cubicBezTo>
                <a:cubicBezTo>
                  <a:pt x="1940256" y="1190791"/>
                  <a:pt x="1911492" y="1192450"/>
                  <a:pt x="1882993" y="1196250"/>
                </a:cubicBezTo>
                <a:cubicBezTo>
                  <a:pt x="1803289" y="1206877"/>
                  <a:pt x="1840144" y="1205432"/>
                  <a:pt x="1749643" y="1224825"/>
                </a:cubicBezTo>
                <a:cubicBezTo>
                  <a:pt x="1730759" y="1228872"/>
                  <a:pt x="1711581" y="1231413"/>
                  <a:pt x="1692493" y="1234350"/>
                </a:cubicBezTo>
                <a:cubicBezTo>
                  <a:pt x="1607493" y="1247427"/>
                  <a:pt x="1629307" y="1243006"/>
                  <a:pt x="1530568" y="1253400"/>
                </a:cubicBezTo>
                <a:cubicBezTo>
                  <a:pt x="1452340" y="1261635"/>
                  <a:pt x="1444046" y="1263025"/>
                  <a:pt x="1368643" y="1272450"/>
                </a:cubicBezTo>
                <a:cubicBezTo>
                  <a:pt x="1308318" y="1269275"/>
                  <a:pt x="1247828" y="1268394"/>
                  <a:pt x="1187668" y="1262925"/>
                </a:cubicBezTo>
                <a:cubicBezTo>
                  <a:pt x="1139749" y="1258569"/>
                  <a:pt x="1053640" y="1243762"/>
                  <a:pt x="997168" y="1234350"/>
                </a:cubicBezTo>
                <a:cubicBezTo>
                  <a:pt x="984468" y="1228000"/>
                  <a:pt x="972251" y="1220573"/>
                  <a:pt x="959068" y="1215300"/>
                </a:cubicBezTo>
                <a:cubicBezTo>
                  <a:pt x="910729" y="1195964"/>
                  <a:pt x="902122" y="1196291"/>
                  <a:pt x="854293" y="1186725"/>
                </a:cubicBezTo>
                <a:cubicBezTo>
                  <a:pt x="844768" y="1177200"/>
                  <a:pt x="837414" y="1164833"/>
                  <a:pt x="825718" y="1158150"/>
                </a:cubicBezTo>
                <a:cubicBezTo>
                  <a:pt x="817908" y="1153687"/>
                  <a:pt x="743571" y="1140076"/>
                  <a:pt x="739993" y="1139100"/>
                </a:cubicBezTo>
                <a:cubicBezTo>
                  <a:pt x="577077" y="1094668"/>
                  <a:pt x="753655" y="1143595"/>
                  <a:pt x="654268" y="1101000"/>
                </a:cubicBezTo>
                <a:cubicBezTo>
                  <a:pt x="642236" y="1095843"/>
                  <a:pt x="628947" y="1094315"/>
                  <a:pt x="616168" y="1091475"/>
                </a:cubicBezTo>
                <a:cubicBezTo>
                  <a:pt x="560065" y="1079008"/>
                  <a:pt x="558324" y="1080673"/>
                  <a:pt x="492343" y="1072425"/>
                </a:cubicBezTo>
                <a:cubicBezTo>
                  <a:pt x="457064" y="1060666"/>
                  <a:pt x="438945" y="1054945"/>
                  <a:pt x="430549" y="1052440"/>
                </a:cubicBezTo>
                <a:cubicBezTo>
                  <a:pt x="438760" y="1054497"/>
                  <a:pt x="447818" y="1054925"/>
                  <a:pt x="406618" y="1034325"/>
                </a:cubicBezTo>
                <a:cubicBezTo>
                  <a:pt x="397638" y="1029835"/>
                  <a:pt x="387271" y="1028755"/>
                  <a:pt x="378043" y="1024800"/>
                </a:cubicBezTo>
                <a:cubicBezTo>
                  <a:pt x="364992" y="1019207"/>
                  <a:pt x="352994" y="1011343"/>
                  <a:pt x="339943" y="1005750"/>
                </a:cubicBezTo>
                <a:cubicBezTo>
                  <a:pt x="330715" y="1001795"/>
                  <a:pt x="320596" y="1000180"/>
                  <a:pt x="311368" y="996225"/>
                </a:cubicBezTo>
                <a:cubicBezTo>
                  <a:pt x="298317" y="990632"/>
                  <a:pt x="286451" y="982448"/>
                  <a:pt x="273268" y="977175"/>
                </a:cubicBezTo>
                <a:cubicBezTo>
                  <a:pt x="254624" y="969717"/>
                  <a:pt x="235168" y="964475"/>
                  <a:pt x="216118" y="958125"/>
                </a:cubicBezTo>
                <a:cubicBezTo>
                  <a:pt x="206593" y="954950"/>
                  <a:pt x="197283" y="951035"/>
                  <a:pt x="187543" y="948600"/>
                </a:cubicBezTo>
                <a:cubicBezTo>
                  <a:pt x="178575" y="946358"/>
                  <a:pt x="132048" y="935761"/>
                  <a:pt x="120868" y="929550"/>
                </a:cubicBezTo>
                <a:cubicBezTo>
                  <a:pt x="100854" y="918431"/>
                  <a:pt x="82768" y="904150"/>
                  <a:pt x="63718" y="891450"/>
                </a:cubicBezTo>
                <a:lnTo>
                  <a:pt x="35143" y="872400"/>
                </a:lnTo>
                <a:cubicBezTo>
                  <a:pt x="28793" y="862875"/>
                  <a:pt x="25032" y="850976"/>
                  <a:pt x="16093" y="843825"/>
                </a:cubicBezTo>
                <a:cubicBezTo>
                  <a:pt x="11652" y="840272"/>
                  <a:pt x="5752" y="839475"/>
                  <a:pt x="0" y="838178"/>
                </a:cubicBezTo>
                <a:cubicBezTo>
                  <a:pt x="32251" y="774680"/>
                  <a:pt x="2330" y="856539"/>
                  <a:pt x="25618" y="786675"/>
                </a:cubicBezTo>
                <a:cubicBezTo>
                  <a:pt x="32090" y="778046"/>
                  <a:pt x="66279" y="733928"/>
                  <a:pt x="73243" y="720000"/>
                </a:cubicBezTo>
                <a:cubicBezTo>
                  <a:pt x="95718" y="675050"/>
                  <a:pt x="84123" y="689373"/>
                  <a:pt x="80124" y="694865"/>
                </a:cubicBezTo>
                <a:cubicBezTo>
                  <a:pt x="82499" y="691515"/>
                  <a:pt x="88685" y="682550"/>
                  <a:pt x="101818" y="662850"/>
                </a:cubicBezTo>
                <a:cubicBezTo>
                  <a:pt x="197169" y="639012"/>
                  <a:pt x="99339" y="674854"/>
                  <a:pt x="149443" y="624750"/>
                </a:cubicBezTo>
                <a:cubicBezTo>
                  <a:pt x="162534" y="611659"/>
                  <a:pt x="183135" y="608366"/>
                  <a:pt x="197068" y="596175"/>
                </a:cubicBezTo>
                <a:cubicBezTo>
                  <a:pt x="209015" y="585721"/>
                  <a:pt x="216118" y="570775"/>
                  <a:pt x="225643" y="558075"/>
                </a:cubicBezTo>
                <a:cubicBezTo>
                  <a:pt x="241943" y="552642"/>
                  <a:pt x="272242" y="545327"/>
                  <a:pt x="282793" y="529500"/>
                </a:cubicBezTo>
                <a:cubicBezTo>
                  <a:pt x="290055" y="518608"/>
                  <a:pt x="284709" y="502052"/>
                  <a:pt x="292318" y="491400"/>
                </a:cubicBezTo>
                <a:cubicBezTo>
                  <a:pt x="301545" y="478482"/>
                  <a:pt x="320087" y="474878"/>
                  <a:pt x="330418" y="462825"/>
                </a:cubicBezTo>
                <a:cubicBezTo>
                  <a:pt x="339659" y="452044"/>
                  <a:pt x="343118" y="437425"/>
                  <a:pt x="349468" y="424725"/>
                </a:cubicBezTo>
                <a:cubicBezTo>
                  <a:pt x="358993" y="418375"/>
                  <a:pt x="369948" y="413770"/>
                  <a:pt x="378043" y="405675"/>
                </a:cubicBezTo>
                <a:cubicBezTo>
                  <a:pt x="386138" y="397580"/>
                  <a:pt x="389764" y="385894"/>
                  <a:pt x="397093" y="377100"/>
                </a:cubicBezTo>
                <a:cubicBezTo>
                  <a:pt x="405717" y="366752"/>
                  <a:pt x="416143" y="358050"/>
                  <a:pt x="425668" y="348525"/>
                </a:cubicBezTo>
                <a:cubicBezTo>
                  <a:pt x="435193" y="345350"/>
                  <a:pt x="445889" y="344569"/>
                  <a:pt x="454243" y="339000"/>
                </a:cubicBezTo>
                <a:cubicBezTo>
                  <a:pt x="465451" y="331528"/>
                  <a:pt x="473293" y="319950"/>
                  <a:pt x="482818" y="310425"/>
                </a:cubicBezTo>
                <a:cubicBezTo>
                  <a:pt x="505269" y="287974"/>
                  <a:pt x="533341" y="271949"/>
                  <a:pt x="559018" y="253275"/>
                </a:cubicBezTo>
                <a:cubicBezTo>
                  <a:pt x="568276" y="246542"/>
                  <a:pt x="577654" y="239905"/>
                  <a:pt x="587593" y="234225"/>
                </a:cubicBezTo>
                <a:cubicBezTo>
                  <a:pt x="599921" y="227180"/>
                  <a:pt x="614912" y="224416"/>
                  <a:pt x="625693" y="215175"/>
                </a:cubicBezTo>
                <a:cubicBezTo>
                  <a:pt x="637746" y="204844"/>
                  <a:pt x="643043" y="188300"/>
                  <a:pt x="654268" y="177075"/>
                </a:cubicBezTo>
                <a:cubicBezTo>
                  <a:pt x="662363" y="168980"/>
                  <a:pt x="674748" y="166120"/>
                  <a:pt x="682843" y="158025"/>
                </a:cubicBezTo>
                <a:cubicBezTo>
                  <a:pt x="696306" y="144562"/>
                  <a:pt x="713472" y="106291"/>
                  <a:pt x="720943" y="91350"/>
                </a:cubicBezTo>
                <a:cubicBezTo>
                  <a:pt x="737298" y="79084"/>
                  <a:pt x="768119" y="54867"/>
                  <a:pt x="787618" y="43725"/>
                </a:cubicBezTo>
                <a:cubicBezTo>
                  <a:pt x="798614" y="37442"/>
                  <a:pt x="812317" y="35199"/>
                  <a:pt x="821764" y="26989"/>
                </a:cubicBezTo>
                <a:cubicBezTo>
                  <a:pt x="826152" y="39394"/>
                  <a:pt x="830657" y="50976"/>
                  <a:pt x="833482" y="54931"/>
                </a:cubicBezTo>
                <a:cubicBezTo>
                  <a:pt x="838850" y="62446"/>
                  <a:pt x="850004" y="63769"/>
                  <a:pt x="856534" y="70299"/>
                </a:cubicBezTo>
                <a:cubicBezTo>
                  <a:pt x="865590" y="79355"/>
                  <a:pt x="870014" y="92527"/>
                  <a:pt x="879586" y="101035"/>
                </a:cubicBezTo>
                <a:cubicBezTo>
                  <a:pt x="893391" y="113306"/>
                  <a:pt x="912629" y="118711"/>
                  <a:pt x="925690" y="131771"/>
                </a:cubicBezTo>
                <a:cubicBezTo>
                  <a:pt x="933374" y="139455"/>
                  <a:pt x="939528" y="149064"/>
                  <a:pt x="948743" y="154823"/>
                </a:cubicBezTo>
                <a:cubicBezTo>
                  <a:pt x="960440" y="162133"/>
                  <a:pt x="974826" y="164022"/>
                  <a:pt x="987163" y="170191"/>
                </a:cubicBezTo>
                <a:cubicBezTo>
                  <a:pt x="1010955" y="182087"/>
                  <a:pt x="1016579" y="194684"/>
                  <a:pt x="1040951" y="208612"/>
                </a:cubicBezTo>
                <a:cubicBezTo>
                  <a:pt x="1047983" y="212631"/>
                  <a:pt x="1056215" y="214071"/>
                  <a:pt x="1064003" y="216296"/>
                </a:cubicBezTo>
                <a:cubicBezTo>
                  <a:pt x="1075492" y="219579"/>
                  <a:pt x="1105509" y="225523"/>
                  <a:pt x="1117791" y="231664"/>
                </a:cubicBezTo>
                <a:cubicBezTo>
                  <a:pt x="1183950" y="264743"/>
                  <a:pt x="1127102" y="248894"/>
                  <a:pt x="1194632" y="262400"/>
                </a:cubicBezTo>
                <a:cubicBezTo>
                  <a:pt x="1202316" y="267523"/>
                  <a:pt x="1209196" y="274130"/>
                  <a:pt x="1217684" y="277768"/>
                </a:cubicBezTo>
                <a:cubicBezTo>
                  <a:pt x="1227391" y="281928"/>
                  <a:pt x="1238130" y="283077"/>
                  <a:pt x="1248420" y="285452"/>
                </a:cubicBezTo>
                <a:cubicBezTo>
                  <a:pt x="1271430" y="290762"/>
                  <a:pt x="1294420" y="296189"/>
                  <a:pt x="1317576" y="300820"/>
                </a:cubicBezTo>
                <a:cubicBezTo>
                  <a:pt x="1332853" y="303875"/>
                  <a:pt x="1348351" y="305717"/>
                  <a:pt x="1363680" y="308504"/>
                </a:cubicBezTo>
                <a:cubicBezTo>
                  <a:pt x="1428405" y="320272"/>
                  <a:pt x="1406798" y="316962"/>
                  <a:pt x="1396375" y="315281"/>
                </a:cubicBezTo>
                <a:cubicBezTo>
                  <a:pt x="1402924" y="316351"/>
                  <a:pt x="1418036" y="318844"/>
                  <a:pt x="1448205" y="323872"/>
                </a:cubicBezTo>
                <a:cubicBezTo>
                  <a:pt x="1522484" y="321311"/>
                  <a:pt x="1596864" y="320824"/>
                  <a:pt x="1671042" y="316188"/>
                </a:cubicBezTo>
                <a:cubicBezTo>
                  <a:pt x="1696313" y="314609"/>
                  <a:pt x="1694814" y="302707"/>
                  <a:pt x="1717146" y="293136"/>
                </a:cubicBezTo>
                <a:cubicBezTo>
                  <a:pt x="1726853" y="288976"/>
                  <a:pt x="1737728" y="288353"/>
                  <a:pt x="1747882" y="285452"/>
                </a:cubicBezTo>
                <a:cubicBezTo>
                  <a:pt x="1786090" y="274536"/>
                  <a:pt x="1776091" y="276551"/>
                  <a:pt x="1767922" y="278456"/>
                </a:cubicBezTo>
                <a:cubicBezTo>
                  <a:pt x="1773569" y="277081"/>
                  <a:pt x="1783957" y="274513"/>
                  <a:pt x="1801670" y="270084"/>
                </a:cubicBezTo>
                <a:cubicBezTo>
                  <a:pt x="1855077" y="234479"/>
                  <a:pt x="1787951" y="276943"/>
                  <a:pt x="1863143" y="239348"/>
                </a:cubicBezTo>
                <a:cubicBezTo>
                  <a:pt x="1871403" y="235218"/>
                  <a:pt x="1877756" y="227731"/>
                  <a:pt x="1886195" y="223980"/>
                </a:cubicBezTo>
                <a:cubicBezTo>
                  <a:pt x="1900998" y="217401"/>
                  <a:pt x="1916931" y="213735"/>
                  <a:pt x="1932299" y="208612"/>
                </a:cubicBezTo>
                <a:lnTo>
                  <a:pt x="1955351" y="200928"/>
                </a:lnTo>
                <a:cubicBezTo>
                  <a:pt x="1997614" y="158663"/>
                  <a:pt x="1935371" y="215637"/>
                  <a:pt x="2001455" y="177875"/>
                </a:cubicBezTo>
                <a:cubicBezTo>
                  <a:pt x="2010890" y="172484"/>
                  <a:pt x="2015292" y="160582"/>
                  <a:pt x="2024507" y="154823"/>
                </a:cubicBezTo>
                <a:cubicBezTo>
                  <a:pt x="2036204" y="147513"/>
                  <a:pt x="2050120" y="144578"/>
                  <a:pt x="2062927" y="139455"/>
                </a:cubicBezTo>
                <a:cubicBezTo>
                  <a:pt x="2077683" y="119781"/>
                  <a:pt x="2085091" y="109283"/>
                  <a:pt x="2088334" y="104359"/>
                </a:cubicBezTo>
                <a:cubicBezTo>
                  <a:pt x="2083456" y="112514"/>
                  <a:pt x="2076113" y="130037"/>
                  <a:pt x="2116716" y="101035"/>
                </a:cubicBezTo>
                <a:cubicBezTo>
                  <a:pt x="2127137" y="93591"/>
                  <a:pt x="2131434" y="80023"/>
                  <a:pt x="2139768" y="70299"/>
                </a:cubicBezTo>
                <a:cubicBezTo>
                  <a:pt x="2146840" y="62048"/>
                  <a:pt x="2155136" y="54931"/>
                  <a:pt x="2162820" y="47247"/>
                </a:cubicBezTo>
                <a:cubicBezTo>
                  <a:pt x="2165381" y="37002"/>
                  <a:pt x="2165264" y="25680"/>
                  <a:pt x="2170504" y="16511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Quantum gravity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(causal sets)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3144439" y="2201820"/>
            <a:ext cx="2669788" cy="2480750"/>
          </a:xfrm>
          <a:custGeom>
            <a:avLst/>
            <a:gdLst>
              <a:gd name="connsiteX0" fmla="*/ 940026 w 1900530"/>
              <a:gd name="connsiteY0" fmla="*/ 8455 h 1852623"/>
              <a:gd name="connsiteX1" fmla="*/ 940026 w 1900530"/>
              <a:gd name="connsiteY1" fmla="*/ 8455 h 1852623"/>
              <a:gd name="connsiteX2" fmla="*/ 794029 w 1900530"/>
              <a:gd name="connsiteY2" fmla="*/ 23823 h 1852623"/>
              <a:gd name="connsiteX3" fmla="*/ 678769 w 1900530"/>
              <a:gd name="connsiteY3" fmla="*/ 46875 h 1852623"/>
              <a:gd name="connsiteX4" fmla="*/ 648033 w 1900530"/>
              <a:gd name="connsiteY4" fmla="*/ 69927 h 1852623"/>
              <a:gd name="connsiteX5" fmla="*/ 586560 w 1900530"/>
              <a:gd name="connsiteY5" fmla="*/ 85295 h 1852623"/>
              <a:gd name="connsiteX6" fmla="*/ 555824 w 1900530"/>
              <a:gd name="connsiteY6" fmla="*/ 100663 h 1852623"/>
              <a:gd name="connsiteX7" fmla="*/ 517404 w 1900530"/>
              <a:gd name="connsiteY7" fmla="*/ 116031 h 1852623"/>
              <a:gd name="connsiteX8" fmla="*/ 448248 w 1900530"/>
              <a:gd name="connsiteY8" fmla="*/ 146768 h 1852623"/>
              <a:gd name="connsiteX9" fmla="*/ 394460 w 1900530"/>
              <a:gd name="connsiteY9" fmla="*/ 185188 h 1852623"/>
              <a:gd name="connsiteX10" fmla="*/ 340671 w 1900530"/>
              <a:gd name="connsiteY10" fmla="*/ 231292 h 1852623"/>
              <a:gd name="connsiteX11" fmla="*/ 309935 w 1900530"/>
              <a:gd name="connsiteY11" fmla="*/ 254344 h 1852623"/>
              <a:gd name="connsiteX12" fmla="*/ 271515 w 1900530"/>
              <a:gd name="connsiteY12" fmla="*/ 292764 h 1852623"/>
              <a:gd name="connsiteX13" fmla="*/ 163939 w 1900530"/>
              <a:gd name="connsiteY13" fmla="*/ 377289 h 1852623"/>
              <a:gd name="connsiteX14" fmla="*/ 133202 w 1900530"/>
              <a:gd name="connsiteY14" fmla="*/ 392657 h 1852623"/>
              <a:gd name="connsiteX15" fmla="*/ 117834 w 1900530"/>
              <a:gd name="connsiteY15" fmla="*/ 423393 h 1852623"/>
              <a:gd name="connsiteX16" fmla="*/ 87098 w 1900530"/>
              <a:gd name="connsiteY16" fmla="*/ 507917 h 1852623"/>
              <a:gd name="connsiteX17" fmla="*/ 71730 w 1900530"/>
              <a:gd name="connsiteY17" fmla="*/ 530969 h 1852623"/>
              <a:gd name="connsiteX18" fmla="*/ 64046 w 1900530"/>
              <a:gd name="connsiteY18" fmla="*/ 569389 h 1852623"/>
              <a:gd name="connsiteX19" fmla="*/ 56362 w 1900530"/>
              <a:gd name="connsiteY19" fmla="*/ 615494 h 1852623"/>
              <a:gd name="connsiteX20" fmla="*/ 40994 w 1900530"/>
              <a:gd name="connsiteY20" fmla="*/ 653914 h 1852623"/>
              <a:gd name="connsiteX21" fmla="*/ 33310 w 1900530"/>
              <a:gd name="connsiteY21" fmla="*/ 684650 h 1852623"/>
              <a:gd name="connsiteX22" fmla="*/ 25626 w 1900530"/>
              <a:gd name="connsiteY22" fmla="*/ 723070 h 1852623"/>
              <a:gd name="connsiteX23" fmla="*/ 10258 w 1900530"/>
              <a:gd name="connsiteY23" fmla="*/ 753806 h 1852623"/>
              <a:gd name="connsiteX24" fmla="*/ 17942 w 1900530"/>
              <a:gd name="connsiteY24" fmla="*/ 1084220 h 1852623"/>
              <a:gd name="connsiteX25" fmla="*/ 25626 w 1900530"/>
              <a:gd name="connsiteY25" fmla="*/ 1107272 h 1852623"/>
              <a:gd name="connsiteX26" fmla="*/ 48678 w 1900530"/>
              <a:gd name="connsiteY26" fmla="*/ 1161060 h 1852623"/>
              <a:gd name="connsiteX27" fmla="*/ 64046 w 1900530"/>
              <a:gd name="connsiteY27" fmla="*/ 1214848 h 1852623"/>
              <a:gd name="connsiteX28" fmla="*/ 71730 w 1900530"/>
              <a:gd name="connsiteY28" fmla="*/ 1245584 h 1852623"/>
              <a:gd name="connsiteX29" fmla="*/ 117834 w 1900530"/>
              <a:gd name="connsiteY29" fmla="*/ 1322425 h 1852623"/>
              <a:gd name="connsiteX30" fmla="*/ 133202 w 1900530"/>
              <a:gd name="connsiteY30" fmla="*/ 1376213 h 1852623"/>
              <a:gd name="connsiteX31" fmla="*/ 156255 w 1900530"/>
              <a:gd name="connsiteY31" fmla="*/ 1406949 h 1852623"/>
              <a:gd name="connsiteX32" fmla="*/ 194675 w 1900530"/>
              <a:gd name="connsiteY32" fmla="*/ 1453053 h 1852623"/>
              <a:gd name="connsiteX33" fmla="*/ 248463 w 1900530"/>
              <a:gd name="connsiteY33" fmla="*/ 1522210 h 1852623"/>
              <a:gd name="connsiteX34" fmla="*/ 271515 w 1900530"/>
              <a:gd name="connsiteY34" fmla="*/ 1583682 h 1852623"/>
              <a:gd name="connsiteX35" fmla="*/ 294567 w 1900530"/>
              <a:gd name="connsiteY35" fmla="*/ 1599050 h 1852623"/>
              <a:gd name="connsiteX36" fmla="*/ 317619 w 1900530"/>
              <a:gd name="connsiteY36" fmla="*/ 1629786 h 1852623"/>
              <a:gd name="connsiteX37" fmla="*/ 363723 w 1900530"/>
              <a:gd name="connsiteY37" fmla="*/ 1660522 h 1852623"/>
              <a:gd name="connsiteX38" fmla="*/ 386776 w 1900530"/>
              <a:gd name="connsiteY38" fmla="*/ 1683574 h 1852623"/>
              <a:gd name="connsiteX39" fmla="*/ 425196 w 1900530"/>
              <a:gd name="connsiteY39" fmla="*/ 1698942 h 1852623"/>
              <a:gd name="connsiteX40" fmla="*/ 478984 w 1900530"/>
              <a:gd name="connsiteY40" fmla="*/ 1737363 h 1852623"/>
              <a:gd name="connsiteX41" fmla="*/ 502036 w 1900530"/>
              <a:gd name="connsiteY41" fmla="*/ 1745047 h 1852623"/>
              <a:gd name="connsiteX42" fmla="*/ 555824 w 1900530"/>
              <a:gd name="connsiteY42" fmla="*/ 1760415 h 1852623"/>
              <a:gd name="connsiteX43" fmla="*/ 632665 w 1900530"/>
              <a:gd name="connsiteY43" fmla="*/ 1791151 h 1852623"/>
              <a:gd name="connsiteX44" fmla="*/ 655717 w 1900530"/>
              <a:gd name="connsiteY44" fmla="*/ 1806519 h 1852623"/>
              <a:gd name="connsiteX45" fmla="*/ 686453 w 1900530"/>
              <a:gd name="connsiteY45" fmla="*/ 1814203 h 1852623"/>
              <a:gd name="connsiteX46" fmla="*/ 755609 w 1900530"/>
              <a:gd name="connsiteY46" fmla="*/ 1829571 h 1852623"/>
              <a:gd name="connsiteX47" fmla="*/ 801713 w 1900530"/>
              <a:gd name="connsiteY47" fmla="*/ 1837255 h 1852623"/>
              <a:gd name="connsiteX48" fmla="*/ 886238 w 1900530"/>
              <a:gd name="connsiteY48" fmla="*/ 1852623 h 1852623"/>
              <a:gd name="connsiteX49" fmla="*/ 1109075 w 1900530"/>
              <a:gd name="connsiteY49" fmla="*/ 1844939 h 1852623"/>
              <a:gd name="connsiteX50" fmla="*/ 1155179 w 1900530"/>
              <a:gd name="connsiteY50" fmla="*/ 1821887 h 1852623"/>
              <a:gd name="connsiteX51" fmla="*/ 1185915 w 1900530"/>
              <a:gd name="connsiteY51" fmla="*/ 1814203 h 1852623"/>
              <a:gd name="connsiteX52" fmla="*/ 1239703 w 1900530"/>
              <a:gd name="connsiteY52" fmla="*/ 1798835 h 1852623"/>
              <a:gd name="connsiteX53" fmla="*/ 1301176 w 1900530"/>
              <a:gd name="connsiteY53" fmla="*/ 1768099 h 1852623"/>
              <a:gd name="connsiteX54" fmla="*/ 1324228 w 1900530"/>
              <a:gd name="connsiteY54" fmla="*/ 1752731 h 1852623"/>
              <a:gd name="connsiteX55" fmla="*/ 1370332 w 1900530"/>
              <a:gd name="connsiteY55" fmla="*/ 1737363 h 1852623"/>
              <a:gd name="connsiteX56" fmla="*/ 1393384 w 1900530"/>
              <a:gd name="connsiteY56" fmla="*/ 1729679 h 1852623"/>
              <a:gd name="connsiteX57" fmla="*/ 1439488 w 1900530"/>
              <a:gd name="connsiteY57" fmla="*/ 1706626 h 1852623"/>
              <a:gd name="connsiteX58" fmla="*/ 1462540 w 1900530"/>
              <a:gd name="connsiteY58" fmla="*/ 1683574 h 1852623"/>
              <a:gd name="connsiteX59" fmla="*/ 1500960 w 1900530"/>
              <a:gd name="connsiteY59" fmla="*/ 1668206 h 1852623"/>
              <a:gd name="connsiteX60" fmla="*/ 1554749 w 1900530"/>
              <a:gd name="connsiteY60" fmla="*/ 1629786 h 1852623"/>
              <a:gd name="connsiteX61" fmla="*/ 1577801 w 1900530"/>
              <a:gd name="connsiteY61" fmla="*/ 1599050 h 1852623"/>
              <a:gd name="connsiteX62" fmla="*/ 1600853 w 1900530"/>
              <a:gd name="connsiteY62" fmla="*/ 1575998 h 1852623"/>
              <a:gd name="connsiteX63" fmla="*/ 1608537 w 1900530"/>
              <a:gd name="connsiteY63" fmla="*/ 1545262 h 1852623"/>
              <a:gd name="connsiteX64" fmla="*/ 1662325 w 1900530"/>
              <a:gd name="connsiteY64" fmla="*/ 1506842 h 1852623"/>
              <a:gd name="connsiteX65" fmla="*/ 1731481 w 1900530"/>
              <a:gd name="connsiteY65" fmla="*/ 1406949 h 1852623"/>
              <a:gd name="connsiteX66" fmla="*/ 1739165 w 1900530"/>
              <a:gd name="connsiteY66" fmla="*/ 1360845 h 1852623"/>
              <a:gd name="connsiteX67" fmla="*/ 1754534 w 1900530"/>
              <a:gd name="connsiteY67" fmla="*/ 1345477 h 1852623"/>
              <a:gd name="connsiteX68" fmla="*/ 1777586 w 1900530"/>
              <a:gd name="connsiteY68" fmla="*/ 1314741 h 1852623"/>
              <a:gd name="connsiteX69" fmla="*/ 1792954 w 1900530"/>
              <a:gd name="connsiteY69" fmla="*/ 1291689 h 1852623"/>
              <a:gd name="connsiteX70" fmla="*/ 1816006 w 1900530"/>
              <a:gd name="connsiteY70" fmla="*/ 1268637 h 1852623"/>
              <a:gd name="connsiteX71" fmla="*/ 1839058 w 1900530"/>
              <a:gd name="connsiteY71" fmla="*/ 1222532 h 1852623"/>
              <a:gd name="connsiteX72" fmla="*/ 1846742 w 1900530"/>
              <a:gd name="connsiteY72" fmla="*/ 1199480 h 1852623"/>
              <a:gd name="connsiteX73" fmla="*/ 1862110 w 1900530"/>
              <a:gd name="connsiteY73" fmla="*/ 1176428 h 1852623"/>
              <a:gd name="connsiteX74" fmla="*/ 1877478 w 1900530"/>
              <a:gd name="connsiteY74" fmla="*/ 1122640 h 1852623"/>
              <a:gd name="connsiteX75" fmla="*/ 1885162 w 1900530"/>
              <a:gd name="connsiteY75" fmla="*/ 1099588 h 1852623"/>
              <a:gd name="connsiteX76" fmla="*/ 1900530 w 1900530"/>
              <a:gd name="connsiteY76" fmla="*/ 1022747 h 1852623"/>
              <a:gd name="connsiteX77" fmla="*/ 1892846 w 1900530"/>
              <a:gd name="connsiteY77" fmla="*/ 776858 h 1852623"/>
              <a:gd name="connsiteX78" fmla="*/ 1854426 w 1900530"/>
              <a:gd name="connsiteY78" fmla="*/ 684650 h 1852623"/>
              <a:gd name="connsiteX79" fmla="*/ 1839058 w 1900530"/>
              <a:gd name="connsiteY79" fmla="*/ 646230 h 1852623"/>
              <a:gd name="connsiteX80" fmla="*/ 1831374 w 1900530"/>
              <a:gd name="connsiteY80" fmla="*/ 623178 h 1852623"/>
              <a:gd name="connsiteX81" fmla="*/ 1823690 w 1900530"/>
              <a:gd name="connsiteY81" fmla="*/ 584758 h 1852623"/>
              <a:gd name="connsiteX82" fmla="*/ 1800638 w 1900530"/>
              <a:gd name="connsiteY82" fmla="*/ 554021 h 1852623"/>
              <a:gd name="connsiteX83" fmla="*/ 1785270 w 1900530"/>
              <a:gd name="connsiteY83" fmla="*/ 500233 h 1852623"/>
              <a:gd name="connsiteX84" fmla="*/ 1746850 w 1900530"/>
              <a:gd name="connsiteY84" fmla="*/ 446445 h 1852623"/>
              <a:gd name="connsiteX85" fmla="*/ 1731481 w 1900530"/>
              <a:gd name="connsiteY85" fmla="*/ 408025 h 1852623"/>
              <a:gd name="connsiteX86" fmla="*/ 1700745 w 1900530"/>
              <a:gd name="connsiteY86" fmla="*/ 354237 h 1852623"/>
              <a:gd name="connsiteX87" fmla="*/ 1693061 w 1900530"/>
              <a:gd name="connsiteY87" fmla="*/ 331184 h 1852623"/>
              <a:gd name="connsiteX88" fmla="*/ 1670009 w 1900530"/>
              <a:gd name="connsiteY88" fmla="*/ 315816 h 1852623"/>
              <a:gd name="connsiteX89" fmla="*/ 1631589 w 1900530"/>
              <a:gd name="connsiteY89" fmla="*/ 269712 h 1852623"/>
              <a:gd name="connsiteX90" fmla="*/ 1616221 w 1900530"/>
              <a:gd name="connsiteY90" fmla="*/ 246660 h 1852623"/>
              <a:gd name="connsiteX91" fmla="*/ 1608537 w 1900530"/>
              <a:gd name="connsiteY91" fmla="*/ 223608 h 1852623"/>
              <a:gd name="connsiteX92" fmla="*/ 1577801 w 1900530"/>
              <a:gd name="connsiteY92" fmla="*/ 200556 h 1852623"/>
              <a:gd name="connsiteX93" fmla="*/ 1531697 w 1900530"/>
              <a:gd name="connsiteY93" fmla="*/ 154452 h 1852623"/>
              <a:gd name="connsiteX94" fmla="*/ 1524013 w 1900530"/>
              <a:gd name="connsiteY94" fmla="*/ 131400 h 1852623"/>
              <a:gd name="connsiteX95" fmla="*/ 1477908 w 1900530"/>
              <a:gd name="connsiteY95" fmla="*/ 100663 h 1852623"/>
              <a:gd name="connsiteX96" fmla="*/ 1462540 w 1900530"/>
              <a:gd name="connsiteY96" fmla="*/ 77611 h 1852623"/>
              <a:gd name="connsiteX97" fmla="*/ 1439488 w 1900530"/>
              <a:gd name="connsiteY97" fmla="*/ 69927 h 1852623"/>
              <a:gd name="connsiteX98" fmla="*/ 1378016 w 1900530"/>
              <a:gd name="connsiteY98" fmla="*/ 54559 h 1852623"/>
              <a:gd name="connsiteX99" fmla="*/ 1354964 w 1900530"/>
              <a:gd name="connsiteY99" fmla="*/ 46875 h 1852623"/>
              <a:gd name="connsiteX100" fmla="*/ 1216651 w 1900530"/>
              <a:gd name="connsiteY100" fmla="*/ 39191 h 1852623"/>
              <a:gd name="connsiteX101" fmla="*/ 1147495 w 1900530"/>
              <a:gd name="connsiteY101" fmla="*/ 23823 h 1852623"/>
              <a:gd name="connsiteX102" fmla="*/ 1124443 w 1900530"/>
              <a:gd name="connsiteY102" fmla="*/ 16139 h 1852623"/>
              <a:gd name="connsiteX103" fmla="*/ 1039918 w 1900530"/>
              <a:gd name="connsiteY103" fmla="*/ 8455 h 1852623"/>
              <a:gd name="connsiteX104" fmla="*/ 940026 w 1900530"/>
              <a:gd name="connsiteY104" fmla="*/ 8455 h 185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00530" h="1852623">
                <a:moveTo>
                  <a:pt x="940026" y="8455"/>
                </a:moveTo>
                <a:lnTo>
                  <a:pt x="940026" y="8455"/>
                </a:lnTo>
                <a:cubicBezTo>
                  <a:pt x="895199" y="11903"/>
                  <a:pt x="840138" y="13183"/>
                  <a:pt x="794029" y="23823"/>
                </a:cubicBezTo>
                <a:cubicBezTo>
                  <a:pt x="682127" y="49646"/>
                  <a:pt x="801113" y="31582"/>
                  <a:pt x="678769" y="46875"/>
                </a:cubicBezTo>
                <a:cubicBezTo>
                  <a:pt x="668524" y="54559"/>
                  <a:pt x="659152" y="63573"/>
                  <a:pt x="648033" y="69927"/>
                </a:cubicBezTo>
                <a:cubicBezTo>
                  <a:pt x="635310" y="77197"/>
                  <a:pt x="596289" y="83349"/>
                  <a:pt x="586560" y="85295"/>
                </a:cubicBezTo>
                <a:cubicBezTo>
                  <a:pt x="576315" y="90418"/>
                  <a:pt x="566291" y="96011"/>
                  <a:pt x="555824" y="100663"/>
                </a:cubicBezTo>
                <a:cubicBezTo>
                  <a:pt x="543220" y="106265"/>
                  <a:pt x="529741" y="109862"/>
                  <a:pt x="517404" y="116031"/>
                </a:cubicBezTo>
                <a:cubicBezTo>
                  <a:pt x="450937" y="149266"/>
                  <a:pt x="506902" y="132104"/>
                  <a:pt x="448248" y="146768"/>
                </a:cubicBezTo>
                <a:cubicBezTo>
                  <a:pt x="404305" y="190711"/>
                  <a:pt x="448399" y="151476"/>
                  <a:pt x="394460" y="185188"/>
                </a:cubicBezTo>
                <a:cubicBezTo>
                  <a:pt x="352973" y="211117"/>
                  <a:pt x="374524" y="202275"/>
                  <a:pt x="340671" y="231292"/>
                </a:cubicBezTo>
                <a:cubicBezTo>
                  <a:pt x="330947" y="239626"/>
                  <a:pt x="319507" y="245836"/>
                  <a:pt x="309935" y="254344"/>
                </a:cubicBezTo>
                <a:cubicBezTo>
                  <a:pt x="296398" y="266377"/>
                  <a:pt x="285145" y="280838"/>
                  <a:pt x="271515" y="292764"/>
                </a:cubicBezTo>
                <a:cubicBezTo>
                  <a:pt x="262969" y="300242"/>
                  <a:pt x="196193" y="358858"/>
                  <a:pt x="163939" y="377289"/>
                </a:cubicBezTo>
                <a:cubicBezTo>
                  <a:pt x="153993" y="382972"/>
                  <a:pt x="143448" y="387534"/>
                  <a:pt x="133202" y="392657"/>
                </a:cubicBezTo>
                <a:cubicBezTo>
                  <a:pt x="128079" y="402902"/>
                  <a:pt x="122088" y="412758"/>
                  <a:pt x="117834" y="423393"/>
                </a:cubicBezTo>
                <a:cubicBezTo>
                  <a:pt x="103489" y="459256"/>
                  <a:pt x="103897" y="474318"/>
                  <a:pt x="87098" y="507917"/>
                </a:cubicBezTo>
                <a:cubicBezTo>
                  <a:pt x="82968" y="516177"/>
                  <a:pt x="76853" y="523285"/>
                  <a:pt x="71730" y="530969"/>
                </a:cubicBezTo>
                <a:cubicBezTo>
                  <a:pt x="69169" y="543776"/>
                  <a:pt x="66382" y="556539"/>
                  <a:pt x="64046" y="569389"/>
                </a:cubicBezTo>
                <a:cubicBezTo>
                  <a:pt x="61259" y="584718"/>
                  <a:pt x="60461" y="600463"/>
                  <a:pt x="56362" y="615494"/>
                </a:cubicBezTo>
                <a:cubicBezTo>
                  <a:pt x="52733" y="628801"/>
                  <a:pt x="45356" y="640829"/>
                  <a:pt x="40994" y="653914"/>
                </a:cubicBezTo>
                <a:cubicBezTo>
                  <a:pt x="37654" y="663933"/>
                  <a:pt x="35601" y="674341"/>
                  <a:pt x="33310" y="684650"/>
                </a:cubicBezTo>
                <a:cubicBezTo>
                  <a:pt x="30477" y="697399"/>
                  <a:pt x="29756" y="710680"/>
                  <a:pt x="25626" y="723070"/>
                </a:cubicBezTo>
                <a:cubicBezTo>
                  <a:pt x="22004" y="733937"/>
                  <a:pt x="15381" y="743561"/>
                  <a:pt x="10258" y="753806"/>
                </a:cubicBezTo>
                <a:cubicBezTo>
                  <a:pt x="-6086" y="900908"/>
                  <a:pt x="-2448" y="832746"/>
                  <a:pt x="17942" y="1084220"/>
                </a:cubicBezTo>
                <a:cubicBezTo>
                  <a:pt x="18597" y="1092293"/>
                  <a:pt x="23401" y="1099484"/>
                  <a:pt x="25626" y="1107272"/>
                </a:cubicBezTo>
                <a:cubicBezTo>
                  <a:pt x="38031" y="1150689"/>
                  <a:pt x="25282" y="1125967"/>
                  <a:pt x="48678" y="1161060"/>
                </a:cubicBezTo>
                <a:cubicBezTo>
                  <a:pt x="72699" y="1257146"/>
                  <a:pt x="41999" y="1137683"/>
                  <a:pt x="64046" y="1214848"/>
                </a:cubicBezTo>
                <a:cubicBezTo>
                  <a:pt x="66947" y="1225002"/>
                  <a:pt x="67007" y="1236138"/>
                  <a:pt x="71730" y="1245584"/>
                </a:cubicBezTo>
                <a:cubicBezTo>
                  <a:pt x="85088" y="1272301"/>
                  <a:pt x="117834" y="1322425"/>
                  <a:pt x="117834" y="1322425"/>
                </a:cubicBezTo>
                <a:cubicBezTo>
                  <a:pt x="119497" y="1329078"/>
                  <a:pt x="128303" y="1367640"/>
                  <a:pt x="133202" y="1376213"/>
                </a:cubicBezTo>
                <a:cubicBezTo>
                  <a:pt x="139556" y="1387332"/>
                  <a:pt x="150035" y="1395754"/>
                  <a:pt x="156255" y="1406949"/>
                </a:cubicBezTo>
                <a:cubicBezTo>
                  <a:pt x="183402" y="1455813"/>
                  <a:pt x="153387" y="1439290"/>
                  <a:pt x="194675" y="1453053"/>
                </a:cubicBezTo>
                <a:cubicBezTo>
                  <a:pt x="231439" y="1508200"/>
                  <a:pt x="212351" y="1486098"/>
                  <a:pt x="248463" y="1522210"/>
                </a:cubicBezTo>
                <a:cubicBezTo>
                  <a:pt x="253090" y="1536091"/>
                  <a:pt x="265772" y="1575642"/>
                  <a:pt x="271515" y="1583682"/>
                </a:cubicBezTo>
                <a:cubicBezTo>
                  <a:pt x="276883" y="1591197"/>
                  <a:pt x="288037" y="1592520"/>
                  <a:pt x="294567" y="1599050"/>
                </a:cubicBezTo>
                <a:cubicBezTo>
                  <a:pt x="303623" y="1608106"/>
                  <a:pt x="308047" y="1621278"/>
                  <a:pt x="317619" y="1629786"/>
                </a:cubicBezTo>
                <a:cubicBezTo>
                  <a:pt x="331424" y="1642057"/>
                  <a:pt x="350662" y="1647462"/>
                  <a:pt x="363723" y="1660522"/>
                </a:cubicBezTo>
                <a:cubicBezTo>
                  <a:pt x="371407" y="1668206"/>
                  <a:pt x="377561" y="1677815"/>
                  <a:pt x="386776" y="1683574"/>
                </a:cubicBezTo>
                <a:cubicBezTo>
                  <a:pt x="398473" y="1690884"/>
                  <a:pt x="412859" y="1692773"/>
                  <a:pt x="425196" y="1698942"/>
                </a:cubicBezTo>
                <a:cubicBezTo>
                  <a:pt x="448988" y="1710838"/>
                  <a:pt x="454612" y="1723435"/>
                  <a:pt x="478984" y="1737363"/>
                </a:cubicBezTo>
                <a:cubicBezTo>
                  <a:pt x="486016" y="1741382"/>
                  <a:pt x="494248" y="1742822"/>
                  <a:pt x="502036" y="1745047"/>
                </a:cubicBezTo>
                <a:cubicBezTo>
                  <a:pt x="513525" y="1748330"/>
                  <a:pt x="543542" y="1754274"/>
                  <a:pt x="555824" y="1760415"/>
                </a:cubicBezTo>
                <a:cubicBezTo>
                  <a:pt x="621983" y="1793494"/>
                  <a:pt x="565135" y="1777645"/>
                  <a:pt x="632665" y="1791151"/>
                </a:cubicBezTo>
                <a:cubicBezTo>
                  <a:pt x="640349" y="1796274"/>
                  <a:pt x="647229" y="1802881"/>
                  <a:pt x="655717" y="1806519"/>
                </a:cubicBezTo>
                <a:cubicBezTo>
                  <a:pt x="665424" y="1810679"/>
                  <a:pt x="676163" y="1811828"/>
                  <a:pt x="686453" y="1814203"/>
                </a:cubicBezTo>
                <a:cubicBezTo>
                  <a:pt x="709463" y="1819513"/>
                  <a:pt x="732453" y="1824940"/>
                  <a:pt x="755609" y="1829571"/>
                </a:cubicBezTo>
                <a:cubicBezTo>
                  <a:pt x="770886" y="1832626"/>
                  <a:pt x="786384" y="1834468"/>
                  <a:pt x="801713" y="1837255"/>
                </a:cubicBezTo>
                <a:cubicBezTo>
                  <a:pt x="919848" y="1858734"/>
                  <a:pt x="750385" y="1829981"/>
                  <a:pt x="886238" y="1852623"/>
                </a:cubicBezTo>
                <a:cubicBezTo>
                  <a:pt x="960517" y="1850062"/>
                  <a:pt x="1034897" y="1849575"/>
                  <a:pt x="1109075" y="1844939"/>
                </a:cubicBezTo>
                <a:cubicBezTo>
                  <a:pt x="1134346" y="1843360"/>
                  <a:pt x="1132847" y="1831458"/>
                  <a:pt x="1155179" y="1821887"/>
                </a:cubicBezTo>
                <a:cubicBezTo>
                  <a:pt x="1164886" y="1817727"/>
                  <a:pt x="1175761" y="1817104"/>
                  <a:pt x="1185915" y="1814203"/>
                </a:cubicBezTo>
                <a:cubicBezTo>
                  <a:pt x="1263080" y="1792156"/>
                  <a:pt x="1143617" y="1822856"/>
                  <a:pt x="1239703" y="1798835"/>
                </a:cubicBezTo>
                <a:cubicBezTo>
                  <a:pt x="1293110" y="1763230"/>
                  <a:pt x="1225984" y="1805694"/>
                  <a:pt x="1301176" y="1768099"/>
                </a:cubicBezTo>
                <a:cubicBezTo>
                  <a:pt x="1309436" y="1763969"/>
                  <a:pt x="1315789" y="1756482"/>
                  <a:pt x="1324228" y="1752731"/>
                </a:cubicBezTo>
                <a:cubicBezTo>
                  <a:pt x="1339031" y="1746152"/>
                  <a:pt x="1354964" y="1742486"/>
                  <a:pt x="1370332" y="1737363"/>
                </a:cubicBezTo>
                <a:lnTo>
                  <a:pt x="1393384" y="1729679"/>
                </a:lnTo>
                <a:cubicBezTo>
                  <a:pt x="1435647" y="1687414"/>
                  <a:pt x="1373404" y="1744388"/>
                  <a:pt x="1439488" y="1706626"/>
                </a:cubicBezTo>
                <a:cubicBezTo>
                  <a:pt x="1448923" y="1701235"/>
                  <a:pt x="1453325" y="1689333"/>
                  <a:pt x="1462540" y="1683574"/>
                </a:cubicBezTo>
                <a:cubicBezTo>
                  <a:pt x="1474237" y="1676264"/>
                  <a:pt x="1488153" y="1673329"/>
                  <a:pt x="1500960" y="1668206"/>
                </a:cubicBezTo>
                <a:cubicBezTo>
                  <a:pt x="1569609" y="1576678"/>
                  <a:pt x="1479215" y="1683739"/>
                  <a:pt x="1554749" y="1629786"/>
                </a:cubicBezTo>
                <a:cubicBezTo>
                  <a:pt x="1565170" y="1622342"/>
                  <a:pt x="1569467" y="1608774"/>
                  <a:pt x="1577801" y="1599050"/>
                </a:cubicBezTo>
                <a:cubicBezTo>
                  <a:pt x="1584873" y="1590799"/>
                  <a:pt x="1593169" y="1583682"/>
                  <a:pt x="1600853" y="1575998"/>
                </a:cubicBezTo>
                <a:cubicBezTo>
                  <a:pt x="1603414" y="1565753"/>
                  <a:pt x="1603297" y="1554431"/>
                  <a:pt x="1608537" y="1545262"/>
                </a:cubicBezTo>
                <a:cubicBezTo>
                  <a:pt x="1620998" y="1523456"/>
                  <a:pt x="1641571" y="1517219"/>
                  <a:pt x="1662325" y="1506842"/>
                </a:cubicBezTo>
                <a:cubicBezTo>
                  <a:pt x="1717390" y="1433421"/>
                  <a:pt x="1695251" y="1467332"/>
                  <a:pt x="1731481" y="1406949"/>
                </a:cubicBezTo>
                <a:cubicBezTo>
                  <a:pt x="1734042" y="1391581"/>
                  <a:pt x="1733694" y="1375433"/>
                  <a:pt x="1739165" y="1360845"/>
                </a:cubicBezTo>
                <a:cubicBezTo>
                  <a:pt x="1741709" y="1354062"/>
                  <a:pt x="1749896" y="1351043"/>
                  <a:pt x="1754534" y="1345477"/>
                </a:cubicBezTo>
                <a:cubicBezTo>
                  <a:pt x="1762733" y="1335639"/>
                  <a:pt x="1770142" y="1325162"/>
                  <a:pt x="1777586" y="1314741"/>
                </a:cubicBezTo>
                <a:cubicBezTo>
                  <a:pt x="1782954" y="1307226"/>
                  <a:pt x="1787042" y="1298784"/>
                  <a:pt x="1792954" y="1291689"/>
                </a:cubicBezTo>
                <a:cubicBezTo>
                  <a:pt x="1799911" y="1283341"/>
                  <a:pt x="1808322" y="1276321"/>
                  <a:pt x="1816006" y="1268637"/>
                </a:cubicBezTo>
                <a:cubicBezTo>
                  <a:pt x="1835319" y="1210695"/>
                  <a:pt x="1809268" y="1282113"/>
                  <a:pt x="1839058" y="1222532"/>
                </a:cubicBezTo>
                <a:cubicBezTo>
                  <a:pt x="1842680" y="1215287"/>
                  <a:pt x="1843120" y="1206725"/>
                  <a:pt x="1846742" y="1199480"/>
                </a:cubicBezTo>
                <a:cubicBezTo>
                  <a:pt x="1850872" y="1191220"/>
                  <a:pt x="1857980" y="1184688"/>
                  <a:pt x="1862110" y="1176428"/>
                </a:cubicBezTo>
                <a:cubicBezTo>
                  <a:pt x="1868251" y="1164146"/>
                  <a:pt x="1874195" y="1134129"/>
                  <a:pt x="1877478" y="1122640"/>
                </a:cubicBezTo>
                <a:cubicBezTo>
                  <a:pt x="1879703" y="1114852"/>
                  <a:pt x="1883341" y="1107480"/>
                  <a:pt x="1885162" y="1099588"/>
                </a:cubicBezTo>
                <a:cubicBezTo>
                  <a:pt x="1891035" y="1074136"/>
                  <a:pt x="1900530" y="1022747"/>
                  <a:pt x="1900530" y="1022747"/>
                </a:cubicBezTo>
                <a:cubicBezTo>
                  <a:pt x="1897969" y="940784"/>
                  <a:pt x="1897395" y="858735"/>
                  <a:pt x="1892846" y="776858"/>
                </a:cubicBezTo>
                <a:cubicBezTo>
                  <a:pt x="1891037" y="744303"/>
                  <a:pt x="1865086" y="711300"/>
                  <a:pt x="1854426" y="684650"/>
                </a:cubicBezTo>
                <a:cubicBezTo>
                  <a:pt x="1849303" y="671843"/>
                  <a:pt x="1843901" y="659145"/>
                  <a:pt x="1839058" y="646230"/>
                </a:cubicBezTo>
                <a:cubicBezTo>
                  <a:pt x="1836214" y="638646"/>
                  <a:pt x="1833338" y="631036"/>
                  <a:pt x="1831374" y="623178"/>
                </a:cubicBezTo>
                <a:cubicBezTo>
                  <a:pt x="1828206" y="610508"/>
                  <a:pt x="1828994" y="596693"/>
                  <a:pt x="1823690" y="584758"/>
                </a:cubicBezTo>
                <a:cubicBezTo>
                  <a:pt x="1818489" y="573055"/>
                  <a:pt x="1808322" y="564267"/>
                  <a:pt x="1800638" y="554021"/>
                </a:cubicBezTo>
                <a:cubicBezTo>
                  <a:pt x="1799613" y="549922"/>
                  <a:pt x="1789679" y="506847"/>
                  <a:pt x="1785270" y="500233"/>
                </a:cubicBezTo>
                <a:cubicBezTo>
                  <a:pt x="1739744" y="431944"/>
                  <a:pt x="1782230" y="526047"/>
                  <a:pt x="1746850" y="446445"/>
                </a:cubicBezTo>
                <a:cubicBezTo>
                  <a:pt x="1741248" y="433841"/>
                  <a:pt x="1737650" y="420362"/>
                  <a:pt x="1731481" y="408025"/>
                </a:cubicBezTo>
                <a:cubicBezTo>
                  <a:pt x="1692908" y="330881"/>
                  <a:pt x="1741144" y="448504"/>
                  <a:pt x="1700745" y="354237"/>
                </a:cubicBezTo>
                <a:cubicBezTo>
                  <a:pt x="1697554" y="346792"/>
                  <a:pt x="1698121" y="337509"/>
                  <a:pt x="1693061" y="331184"/>
                </a:cubicBezTo>
                <a:cubicBezTo>
                  <a:pt x="1687292" y="323973"/>
                  <a:pt x="1677693" y="320939"/>
                  <a:pt x="1670009" y="315816"/>
                </a:cubicBezTo>
                <a:cubicBezTo>
                  <a:pt x="1637040" y="249877"/>
                  <a:pt x="1675033" y="313156"/>
                  <a:pt x="1631589" y="269712"/>
                </a:cubicBezTo>
                <a:cubicBezTo>
                  <a:pt x="1625059" y="263182"/>
                  <a:pt x="1620351" y="254920"/>
                  <a:pt x="1616221" y="246660"/>
                </a:cubicBezTo>
                <a:cubicBezTo>
                  <a:pt x="1612599" y="239415"/>
                  <a:pt x="1613722" y="229830"/>
                  <a:pt x="1608537" y="223608"/>
                </a:cubicBezTo>
                <a:cubicBezTo>
                  <a:pt x="1600338" y="213770"/>
                  <a:pt x="1586857" y="209612"/>
                  <a:pt x="1577801" y="200556"/>
                </a:cubicBezTo>
                <a:cubicBezTo>
                  <a:pt x="1510385" y="133140"/>
                  <a:pt x="1632147" y="229789"/>
                  <a:pt x="1531697" y="154452"/>
                </a:cubicBezTo>
                <a:cubicBezTo>
                  <a:pt x="1529136" y="146768"/>
                  <a:pt x="1528180" y="138345"/>
                  <a:pt x="1524013" y="131400"/>
                </a:cubicBezTo>
                <a:cubicBezTo>
                  <a:pt x="1513955" y="114637"/>
                  <a:pt x="1493922" y="108670"/>
                  <a:pt x="1477908" y="100663"/>
                </a:cubicBezTo>
                <a:cubicBezTo>
                  <a:pt x="1472785" y="92979"/>
                  <a:pt x="1469751" y="83380"/>
                  <a:pt x="1462540" y="77611"/>
                </a:cubicBezTo>
                <a:cubicBezTo>
                  <a:pt x="1456215" y="72551"/>
                  <a:pt x="1447302" y="72058"/>
                  <a:pt x="1439488" y="69927"/>
                </a:cubicBezTo>
                <a:cubicBezTo>
                  <a:pt x="1419111" y="64370"/>
                  <a:pt x="1398053" y="61238"/>
                  <a:pt x="1378016" y="54559"/>
                </a:cubicBezTo>
                <a:cubicBezTo>
                  <a:pt x="1370332" y="51998"/>
                  <a:pt x="1363027" y="47643"/>
                  <a:pt x="1354964" y="46875"/>
                </a:cubicBezTo>
                <a:cubicBezTo>
                  <a:pt x="1308997" y="42497"/>
                  <a:pt x="1262755" y="41752"/>
                  <a:pt x="1216651" y="39191"/>
                </a:cubicBezTo>
                <a:cubicBezTo>
                  <a:pt x="1193599" y="34068"/>
                  <a:pt x="1170404" y="29550"/>
                  <a:pt x="1147495" y="23823"/>
                </a:cubicBezTo>
                <a:cubicBezTo>
                  <a:pt x="1139637" y="21859"/>
                  <a:pt x="1132461" y="17284"/>
                  <a:pt x="1124443" y="16139"/>
                </a:cubicBezTo>
                <a:cubicBezTo>
                  <a:pt x="1096436" y="12138"/>
                  <a:pt x="1068093" y="11016"/>
                  <a:pt x="1039918" y="8455"/>
                </a:cubicBezTo>
                <a:cubicBezTo>
                  <a:pt x="982847" y="-10569"/>
                  <a:pt x="956675" y="8455"/>
                  <a:pt x="940026" y="8455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Random geometric graphs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 hidden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hyperbolic spaces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4398048" y="940207"/>
            <a:ext cx="1930025" cy="1616328"/>
          </a:xfrm>
          <a:custGeom>
            <a:avLst/>
            <a:gdLst/>
            <a:ahLst/>
            <a:cxnLst/>
            <a:rect l="l" t="t" r="r" b="b"/>
            <a:pathLst>
              <a:path w="1373918" h="1207073">
                <a:moveTo>
                  <a:pt x="47379" y="10311"/>
                </a:moveTo>
                <a:lnTo>
                  <a:pt x="514350" y="28624"/>
                </a:lnTo>
                <a:cubicBezTo>
                  <a:pt x="524375" y="29181"/>
                  <a:pt x="533021" y="36498"/>
                  <a:pt x="542925" y="38149"/>
                </a:cubicBezTo>
                <a:cubicBezTo>
                  <a:pt x="571285" y="42876"/>
                  <a:pt x="600096" y="44315"/>
                  <a:pt x="628650" y="47674"/>
                </a:cubicBezTo>
                <a:cubicBezTo>
                  <a:pt x="654072" y="50665"/>
                  <a:pt x="679550" y="53307"/>
                  <a:pt x="704850" y="57199"/>
                </a:cubicBezTo>
                <a:cubicBezTo>
                  <a:pt x="728107" y="60777"/>
                  <a:pt x="758334" y="66514"/>
                  <a:pt x="781050" y="76249"/>
                </a:cubicBezTo>
                <a:cubicBezTo>
                  <a:pt x="794101" y="81842"/>
                  <a:pt x="805967" y="90026"/>
                  <a:pt x="819150" y="95299"/>
                </a:cubicBezTo>
                <a:cubicBezTo>
                  <a:pt x="863605" y="113081"/>
                  <a:pt x="882277" y="112575"/>
                  <a:pt x="923925" y="133399"/>
                </a:cubicBezTo>
                <a:cubicBezTo>
                  <a:pt x="934164" y="138519"/>
                  <a:pt x="942261" y="147329"/>
                  <a:pt x="952500" y="152449"/>
                </a:cubicBezTo>
                <a:cubicBezTo>
                  <a:pt x="967725" y="160062"/>
                  <a:pt x="1004933" y="167430"/>
                  <a:pt x="1019175" y="171499"/>
                </a:cubicBezTo>
                <a:cubicBezTo>
                  <a:pt x="1028829" y="174257"/>
                  <a:pt x="1038096" y="178266"/>
                  <a:pt x="1047750" y="181024"/>
                </a:cubicBezTo>
                <a:cubicBezTo>
                  <a:pt x="1060337" y="184620"/>
                  <a:pt x="1073263" y="186953"/>
                  <a:pt x="1085850" y="190549"/>
                </a:cubicBezTo>
                <a:cubicBezTo>
                  <a:pt x="1129858" y="203123"/>
                  <a:pt x="1120407" y="204062"/>
                  <a:pt x="1171575" y="238174"/>
                </a:cubicBezTo>
                <a:lnTo>
                  <a:pt x="1200150" y="257224"/>
                </a:lnTo>
                <a:cubicBezTo>
                  <a:pt x="1242755" y="321131"/>
                  <a:pt x="1192566" y="258518"/>
                  <a:pt x="1247775" y="295324"/>
                </a:cubicBezTo>
                <a:cubicBezTo>
                  <a:pt x="1258983" y="302796"/>
                  <a:pt x="1265717" y="315629"/>
                  <a:pt x="1276350" y="323899"/>
                </a:cubicBezTo>
                <a:cubicBezTo>
                  <a:pt x="1294422" y="337955"/>
                  <a:pt x="1314450" y="349299"/>
                  <a:pt x="1333500" y="361999"/>
                </a:cubicBezTo>
                <a:lnTo>
                  <a:pt x="1362075" y="381049"/>
                </a:lnTo>
                <a:lnTo>
                  <a:pt x="1373918" y="403042"/>
                </a:lnTo>
                <a:lnTo>
                  <a:pt x="1362075" y="409624"/>
                </a:lnTo>
                <a:cubicBezTo>
                  <a:pt x="1353281" y="416953"/>
                  <a:pt x="1349375" y="428674"/>
                  <a:pt x="1343025" y="438199"/>
                </a:cubicBezTo>
                <a:cubicBezTo>
                  <a:pt x="1307092" y="450177"/>
                  <a:pt x="1290052" y="453072"/>
                  <a:pt x="1257300" y="485824"/>
                </a:cubicBezTo>
                <a:cubicBezTo>
                  <a:pt x="1247260" y="495864"/>
                  <a:pt x="1245295" y="511596"/>
                  <a:pt x="1238250" y="523924"/>
                </a:cubicBezTo>
                <a:cubicBezTo>
                  <a:pt x="1232570" y="533863"/>
                  <a:pt x="1226650" y="543807"/>
                  <a:pt x="1219200" y="552499"/>
                </a:cubicBezTo>
                <a:cubicBezTo>
                  <a:pt x="1198920" y="576160"/>
                  <a:pt x="1174546" y="590018"/>
                  <a:pt x="1162050" y="619174"/>
                </a:cubicBezTo>
                <a:cubicBezTo>
                  <a:pt x="1156893" y="631206"/>
                  <a:pt x="1156121" y="644687"/>
                  <a:pt x="1152525" y="657274"/>
                </a:cubicBezTo>
                <a:cubicBezTo>
                  <a:pt x="1149767" y="666928"/>
                  <a:pt x="1146175" y="676324"/>
                  <a:pt x="1143000" y="685849"/>
                </a:cubicBezTo>
                <a:cubicBezTo>
                  <a:pt x="1135760" y="707569"/>
                  <a:pt x="1117600" y="723949"/>
                  <a:pt x="1104900" y="742999"/>
                </a:cubicBezTo>
                <a:cubicBezTo>
                  <a:pt x="1090377" y="764784"/>
                  <a:pt x="1097559" y="795781"/>
                  <a:pt x="1085850" y="819199"/>
                </a:cubicBezTo>
                <a:cubicBezTo>
                  <a:pt x="1080730" y="829438"/>
                  <a:pt x="1064426" y="829310"/>
                  <a:pt x="1057275" y="838249"/>
                </a:cubicBezTo>
                <a:cubicBezTo>
                  <a:pt x="1051003" y="846089"/>
                  <a:pt x="1050925" y="857299"/>
                  <a:pt x="1047750" y="866824"/>
                </a:cubicBezTo>
                <a:cubicBezTo>
                  <a:pt x="1038225" y="879524"/>
                  <a:pt x="1029506" y="892871"/>
                  <a:pt x="1019175" y="904924"/>
                </a:cubicBezTo>
                <a:cubicBezTo>
                  <a:pt x="1010409" y="915151"/>
                  <a:pt x="998072" y="922291"/>
                  <a:pt x="990600" y="933499"/>
                </a:cubicBezTo>
                <a:cubicBezTo>
                  <a:pt x="985031" y="941853"/>
                  <a:pt x="985565" y="953094"/>
                  <a:pt x="981075" y="962074"/>
                </a:cubicBezTo>
                <a:cubicBezTo>
                  <a:pt x="944146" y="1035932"/>
                  <a:pt x="976441" y="947400"/>
                  <a:pt x="952500" y="1019224"/>
                </a:cubicBezTo>
                <a:cubicBezTo>
                  <a:pt x="942975" y="1025574"/>
                  <a:pt x="932020" y="1030179"/>
                  <a:pt x="923925" y="1038274"/>
                </a:cubicBezTo>
                <a:cubicBezTo>
                  <a:pt x="905461" y="1056738"/>
                  <a:pt x="903097" y="1072183"/>
                  <a:pt x="895350" y="1095424"/>
                </a:cubicBezTo>
                <a:cubicBezTo>
                  <a:pt x="895296" y="1095456"/>
                  <a:pt x="855419" y="1118457"/>
                  <a:pt x="838200" y="1133524"/>
                </a:cubicBezTo>
                <a:cubicBezTo>
                  <a:pt x="829585" y="1141062"/>
                  <a:pt x="825500" y="1152574"/>
                  <a:pt x="819150" y="1162099"/>
                </a:cubicBezTo>
                <a:cubicBezTo>
                  <a:pt x="806450" y="1165274"/>
                  <a:pt x="793082" y="1166467"/>
                  <a:pt x="781050" y="1171624"/>
                </a:cubicBezTo>
                <a:cubicBezTo>
                  <a:pt x="763221" y="1179266"/>
                  <a:pt x="749185" y="1193145"/>
                  <a:pt x="735980" y="1207073"/>
                </a:cubicBezTo>
                <a:cubicBezTo>
                  <a:pt x="730723" y="1201915"/>
                  <a:pt x="727090" y="1195373"/>
                  <a:pt x="723820" y="1188833"/>
                </a:cubicBezTo>
                <a:cubicBezTo>
                  <a:pt x="720198" y="1181588"/>
                  <a:pt x="721321" y="1172003"/>
                  <a:pt x="716136" y="1165781"/>
                </a:cubicBezTo>
                <a:cubicBezTo>
                  <a:pt x="707937" y="1155943"/>
                  <a:pt x="694456" y="1151785"/>
                  <a:pt x="685400" y="1142729"/>
                </a:cubicBezTo>
                <a:cubicBezTo>
                  <a:pt x="653009" y="1110338"/>
                  <a:pt x="664289" y="1115821"/>
                  <a:pt x="673582" y="1121950"/>
                </a:cubicBezTo>
                <a:cubicBezTo>
                  <a:pt x="667342" y="1117501"/>
                  <a:pt x="656626" y="1109622"/>
                  <a:pt x="639296" y="1096625"/>
                </a:cubicBezTo>
                <a:cubicBezTo>
                  <a:pt x="636735" y="1088941"/>
                  <a:pt x="635779" y="1080518"/>
                  <a:pt x="631612" y="1073573"/>
                </a:cubicBezTo>
                <a:cubicBezTo>
                  <a:pt x="621554" y="1056810"/>
                  <a:pt x="601521" y="1050843"/>
                  <a:pt x="585507" y="1042836"/>
                </a:cubicBezTo>
                <a:cubicBezTo>
                  <a:pt x="580384" y="1035152"/>
                  <a:pt x="577350" y="1025553"/>
                  <a:pt x="570139" y="1019784"/>
                </a:cubicBezTo>
                <a:cubicBezTo>
                  <a:pt x="563814" y="1014724"/>
                  <a:pt x="554901" y="1014231"/>
                  <a:pt x="547087" y="1012100"/>
                </a:cubicBezTo>
                <a:cubicBezTo>
                  <a:pt x="526710" y="1006543"/>
                  <a:pt x="505652" y="1003411"/>
                  <a:pt x="485615" y="996732"/>
                </a:cubicBezTo>
                <a:cubicBezTo>
                  <a:pt x="477931" y="994171"/>
                  <a:pt x="470626" y="989816"/>
                  <a:pt x="462563" y="989048"/>
                </a:cubicBezTo>
                <a:cubicBezTo>
                  <a:pt x="416596" y="984670"/>
                  <a:pt x="370354" y="983925"/>
                  <a:pt x="324250" y="981364"/>
                </a:cubicBezTo>
                <a:cubicBezTo>
                  <a:pt x="301198" y="976241"/>
                  <a:pt x="278003" y="971723"/>
                  <a:pt x="255094" y="965996"/>
                </a:cubicBezTo>
                <a:cubicBezTo>
                  <a:pt x="247236" y="964032"/>
                  <a:pt x="240060" y="959457"/>
                  <a:pt x="232042" y="958312"/>
                </a:cubicBezTo>
                <a:cubicBezTo>
                  <a:pt x="204035" y="954311"/>
                  <a:pt x="175692" y="953189"/>
                  <a:pt x="147517" y="950628"/>
                </a:cubicBezTo>
                <a:cubicBezTo>
                  <a:pt x="133249" y="945872"/>
                  <a:pt x="120913" y="943494"/>
                  <a:pt x="110174" y="942602"/>
                </a:cubicBezTo>
                <a:cubicBezTo>
                  <a:pt x="77955" y="939927"/>
                  <a:pt x="60112" y="950628"/>
                  <a:pt x="47625" y="950628"/>
                </a:cubicBezTo>
                <a:lnTo>
                  <a:pt x="43381" y="950920"/>
                </a:lnTo>
                <a:cubicBezTo>
                  <a:pt x="41056" y="884808"/>
                  <a:pt x="40104" y="818643"/>
                  <a:pt x="38100" y="752523"/>
                </a:cubicBezTo>
                <a:cubicBezTo>
                  <a:pt x="34925" y="723948"/>
                  <a:pt x="32141" y="695327"/>
                  <a:pt x="28575" y="666798"/>
                </a:cubicBezTo>
                <a:cubicBezTo>
                  <a:pt x="22876" y="621207"/>
                  <a:pt x="11422" y="558986"/>
                  <a:pt x="9525" y="514398"/>
                </a:cubicBezTo>
                <a:cubicBezTo>
                  <a:pt x="4394" y="393815"/>
                  <a:pt x="3175" y="273098"/>
                  <a:pt x="0" y="152448"/>
                </a:cubicBezTo>
                <a:lnTo>
                  <a:pt x="19050" y="114348"/>
                </a:lnTo>
                <a:cubicBezTo>
                  <a:pt x="30759" y="90930"/>
                  <a:pt x="31211" y="63407"/>
                  <a:pt x="38100" y="38148"/>
                </a:cubicBezTo>
                <a:cubicBezTo>
                  <a:pt x="40674" y="28712"/>
                  <a:pt x="44259" y="19582"/>
                  <a:pt x="47379" y="10311"/>
                </a:cubicBezTo>
                <a:close/>
                <a:moveTo>
                  <a:pt x="54187" y="49"/>
                </a:moveTo>
                <a:cubicBezTo>
                  <a:pt x="67878" y="-60"/>
                  <a:pt x="81565" y="49"/>
                  <a:pt x="95250" y="49"/>
                </a:cubicBezTo>
                <a:lnTo>
                  <a:pt x="49704" y="65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navigability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5404048" y="1479898"/>
            <a:ext cx="1683449" cy="3729959"/>
          </a:xfrm>
          <a:custGeom>
            <a:avLst/>
            <a:gdLst/>
            <a:ahLst/>
            <a:cxnLst/>
            <a:rect l="l" t="t" r="r" b="b"/>
            <a:pathLst>
              <a:path w="1198389" h="2785532">
                <a:moveTo>
                  <a:pt x="657782" y="0"/>
                </a:moveTo>
                <a:cubicBezTo>
                  <a:pt x="664773" y="13537"/>
                  <a:pt x="671773" y="26980"/>
                  <a:pt x="684039" y="35157"/>
                </a:cubicBezTo>
                <a:cubicBezTo>
                  <a:pt x="693564" y="41507"/>
                  <a:pt x="703820" y="46878"/>
                  <a:pt x="712614" y="54207"/>
                </a:cubicBezTo>
                <a:cubicBezTo>
                  <a:pt x="722962" y="62831"/>
                  <a:pt x="730228" y="74952"/>
                  <a:pt x="741189" y="82782"/>
                </a:cubicBezTo>
                <a:cubicBezTo>
                  <a:pt x="752743" y="91035"/>
                  <a:pt x="766589" y="95482"/>
                  <a:pt x="779289" y="101832"/>
                </a:cubicBezTo>
                <a:cubicBezTo>
                  <a:pt x="790934" y="125123"/>
                  <a:pt x="800560" y="148312"/>
                  <a:pt x="817389" y="168507"/>
                </a:cubicBezTo>
                <a:cubicBezTo>
                  <a:pt x="826013" y="178855"/>
                  <a:pt x="837340" y="186734"/>
                  <a:pt x="845964" y="197082"/>
                </a:cubicBezTo>
                <a:cubicBezTo>
                  <a:pt x="853293" y="205876"/>
                  <a:pt x="859894" y="215418"/>
                  <a:pt x="865014" y="225657"/>
                </a:cubicBezTo>
                <a:cubicBezTo>
                  <a:pt x="869504" y="234637"/>
                  <a:pt x="868267" y="246392"/>
                  <a:pt x="874539" y="254232"/>
                </a:cubicBezTo>
                <a:cubicBezTo>
                  <a:pt x="881690" y="263171"/>
                  <a:pt x="893589" y="266932"/>
                  <a:pt x="903114" y="273282"/>
                </a:cubicBezTo>
                <a:lnTo>
                  <a:pt x="922164" y="330432"/>
                </a:lnTo>
                <a:cubicBezTo>
                  <a:pt x="925339" y="339957"/>
                  <a:pt x="929254" y="349267"/>
                  <a:pt x="931689" y="359007"/>
                </a:cubicBezTo>
                <a:cubicBezTo>
                  <a:pt x="934864" y="371707"/>
                  <a:pt x="933952" y="386215"/>
                  <a:pt x="941214" y="397107"/>
                </a:cubicBezTo>
                <a:cubicBezTo>
                  <a:pt x="947564" y="406632"/>
                  <a:pt x="960264" y="409807"/>
                  <a:pt x="969789" y="416157"/>
                </a:cubicBezTo>
                <a:lnTo>
                  <a:pt x="988839" y="473307"/>
                </a:lnTo>
                <a:cubicBezTo>
                  <a:pt x="992014" y="482832"/>
                  <a:pt x="995929" y="492142"/>
                  <a:pt x="998364" y="501882"/>
                </a:cubicBezTo>
                <a:cubicBezTo>
                  <a:pt x="1001416" y="514089"/>
                  <a:pt x="1010582" y="554892"/>
                  <a:pt x="1017414" y="568557"/>
                </a:cubicBezTo>
                <a:cubicBezTo>
                  <a:pt x="1045244" y="624217"/>
                  <a:pt x="1030028" y="569844"/>
                  <a:pt x="1045989" y="625707"/>
                </a:cubicBezTo>
                <a:cubicBezTo>
                  <a:pt x="1049585" y="638294"/>
                  <a:pt x="1051918" y="651220"/>
                  <a:pt x="1055514" y="663807"/>
                </a:cubicBezTo>
                <a:cubicBezTo>
                  <a:pt x="1058272" y="673461"/>
                  <a:pt x="1062281" y="682728"/>
                  <a:pt x="1065039" y="692382"/>
                </a:cubicBezTo>
                <a:cubicBezTo>
                  <a:pt x="1068635" y="704969"/>
                  <a:pt x="1067302" y="719590"/>
                  <a:pt x="1074564" y="730482"/>
                </a:cubicBezTo>
                <a:cubicBezTo>
                  <a:pt x="1080914" y="740007"/>
                  <a:pt x="1093614" y="743182"/>
                  <a:pt x="1103139" y="749532"/>
                </a:cubicBezTo>
                <a:cubicBezTo>
                  <a:pt x="1135150" y="845564"/>
                  <a:pt x="1086309" y="696606"/>
                  <a:pt x="1122189" y="816207"/>
                </a:cubicBezTo>
                <a:cubicBezTo>
                  <a:pt x="1127959" y="835441"/>
                  <a:pt x="1136369" y="853876"/>
                  <a:pt x="1141239" y="873357"/>
                </a:cubicBezTo>
                <a:cubicBezTo>
                  <a:pt x="1156370" y="933881"/>
                  <a:pt x="1147168" y="898870"/>
                  <a:pt x="1169814" y="978132"/>
                </a:cubicBezTo>
                <a:cubicBezTo>
                  <a:pt x="1172989" y="1006707"/>
                  <a:pt x="1175273" y="1035395"/>
                  <a:pt x="1179339" y="1063857"/>
                </a:cubicBezTo>
                <a:cubicBezTo>
                  <a:pt x="1181629" y="1079884"/>
                  <a:pt x="1187573" y="1095344"/>
                  <a:pt x="1188864" y="1111482"/>
                </a:cubicBezTo>
                <a:cubicBezTo>
                  <a:pt x="1193934" y="1174859"/>
                  <a:pt x="1195214" y="1238482"/>
                  <a:pt x="1198389" y="1301982"/>
                </a:cubicBezTo>
                <a:cubicBezTo>
                  <a:pt x="1195214" y="1406757"/>
                  <a:pt x="1194099" y="1511615"/>
                  <a:pt x="1188864" y="1616307"/>
                </a:cubicBezTo>
                <a:cubicBezTo>
                  <a:pt x="1187743" y="1638730"/>
                  <a:pt x="1185790" y="1661478"/>
                  <a:pt x="1179339" y="1682982"/>
                </a:cubicBezTo>
                <a:cubicBezTo>
                  <a:pt x="1176050" y="1693947"/>
                  <a:pt x="1164938" y="1701096"/>
                  <a:pt x="1160289" y="1711557"/>
                </a:cubicBezTo>
                <a:cubicBezTo>
                  <a:pt x="1152134" y="1729907"/>
                  <a:pt x="1146109" y="1749226"/>
                  <a:pt x="1141239" y="1768707"/>
                </a:cubicBezTo>
                <a:cubicBezTo>
                  <a:pt x="1135749" y="1790669"/>
                  <a:pt x="1132564" y="1803547"/>
                  <a:pt x="1130861" y="1810546"/>
                </a:cubicBezTo>
                <a:lnTo>
                  <a:pt x="1132375" y="1803656"/>
                </a:lnTo>
                <a:cubicBezTo>
                  <a:pt x="1131008" y="1805228"/>
                  <a:pt x="1128158" y="1814493"/>
                  <a:pt x="1122189" y="1835382"/>
                </a:cubicBezTo>
                <a:cubicBezTo>
                  <a:pt x="1118593" y="1847969"/>
                  <a:pt x="1119159" y="1862116"/>
                  <a:pt x="1112664" y="1873482"/>
                </a:cubicBezTo>
                <a:cubicBezTo>
                  <a:pt x="1105981" y="1885178"/>
                  <a:pt x="1093614" y="1892532"/>
                  <a:pt x="1084089" y="1902057"/>
                </a:cubicBezTo>
                <a:cubicBezTo>
                  <a:pt x="1078599" y="1924017"/>
                  <a:pt x="1075415" y="1936894"/>
                  <a:pt x="1073711" y="1943894"/>
                </a:cubicBezTo>
                <a:cubicBezTo>
                  <a:pt x="1076072" y="1933766"/>
                  <a:pt x="1078572" y="1921367"/>
                  <a:pt x="1065039" y="1968732"/>
                </a:cubicBezTo>
                <a:cubicBezTo>
                  <a:pt x="1061443" y="1981319"/>
                  <a:pt x="1059364" y="1994320"/>
                  <a:pt x="1055514" y="2006832"/>
                </a:cubicBezTo>
                <a:cubicBezTo>
                  <a:pt x="1046656" y="2035621"/>
                  <a:pt x="1026939" y="2092557"/>
                  <a:pt x="1026939" y="2092557"/>
                </a:cubicBezTo>
                <a:cubicBezTo>
                  <a:pt x="1004829" y="2247328"/>
                  <a:pt x="1033230" y="2076918"/>
                  <a:pt x="998364" y="2216382"/>
                </a:cubicBezTo>
                <a:cubicBezTo>
                  <a:pt x="995312" y="2228589"/>
                  <a:pt x="986146" y="2269392"/>
                  <a:pt x="979314" y="2283057"/>
                </a:cubicBezTo>
                <a:cubicBezTo>
                  <a:pt x="974194" y="2293296"/>
                  <a:pt x="965384" y="2301393"/>
                  <a:pt x="960264" y="2311632"/>
                </a:cubicBezTo>
                <a:cubicBezTo>
                  <a:pt x="955774" y="2320612"/>
                  <a:pt x="955229" y="2331227"/>
                  <a:pt x="950739" y="2340207"/>
                </a:cubicBezTo>
                <a:cubicBezTo>
                  <a:pt x="940630" y="2360425"/>
                  <a:pt x="902935" y="2404725"/>
                  <a:pt x="893589" y="2416407"/>
                </a:cubicBezTo>
                <a:cubicBezTo>
                  <a:pt x="878511" y="2476719"/>
                  <a:pt x="891326" y="2443615"/>
                  <a:pt x="845964" y="2511657"/>
                </a:cubicBezTo>
                <a:cubicBezTo>
                  <a:pt x="839614" y="2521182"/>
                  <a:pt x="835009" y="2532137"/>
                  <a:pt x="826914" y="2540232"/>
                </a:cubicBezTo>
                <a:cubicBezTo>
                  <a:pt x="817389" y="2549757"/>
                  <a:pt x="806609" y="2558174"/>
                  <a:pt x="798339" y="2568807"/>
                </a:cubicBezTo>
                <a:cubicBezTo>
                  <a:pt x="784283" y="2586879"/>
                  <a:pt x="776428" y="2609768"/>
                  <a:pt x="760239" y="2625957"/>
                </a:cubicBezTo>
                <a:cubicBezTo>
                  <a:pt x="750714" y="2635482"/>
                  <a:pt x="740288" y="2644184"/>
                  <a:pt x="731664" y="2654532"/>
                </a:cubicBezTo>
                <a:cubicBezTo>
                  <a:pt x="724335" y="2663326"/>
                  <a:pt x="717734" y="2672868"/>
                  <a:pt x="712614" y="2683107"/>
                </a:cubicBezTo>
                <a:cubicBezTo>
                  <a:pt x="708124" y="2692087"/>
                  <a:pt x="709517" y="2703969"/>
                  <a:pt x="703089" y="2711682"/>
                </a:cubicBezTo>
                <a:cubicBezTo>
                  <a:pt x="692926" y="2723878"/>
                  <a:pt x="677689" y="2730732"/>
                  <a:pt x="664989" y="2740257"/>
                </a:cubicBezTo>
                <a:cubicBezTo>
                  <a:pt x="661814" y="2749782"/>
                  <a:pt x="661033" y="2760478"/>
                  <a:pt x="655464" y="2768832"/>
                </a:cubicBezTo>
                <a:lnTo>
                  <a:pt x="642123" y="2785532"/>
                </a:lnTo>
                <a:lnTo>
                  <a:pt x="637280" y="2770367"/>
                </a:lnTo>
                <a:cubicBezTo>
                  <a:pt x="634524" y="2763835"/>
                  <a:pt x="633905" y="2775848"/>
                  <a:pt x="598314" y="2740257"/>
                </a:cubicBezTo>
                <a:cubicBezTo>
                  <a:pt x="553351" y="2695294"/>
                  <a:pt x="600727" y="2729588"/>
                  <a:pt x="569739" y="2683107"/>
                </a:cubicBezTo>
                <a:cubicBezTo>
                  <a:pt x="562267" y="2671899"/>
                  <a:pt x="549788" y="2664880"/>
                  <a:pt x="541164" y="2654532"/>
                </a:cubicBezTo>
                <a:cubicBezTo>
                  <a:pt x="533835" y="2645738"/>
                  <a:pt x="528768" y="2635272"/>
                  <a:pt x="522114" y="2625957"/>
                </a:cubicBezTo>
                <a:cubicBezTo>
                  <a:pt x="512887" y="2613039"/>
                  <a:pt x="503870" y="2599910"/>
                  <a:pt x="493539" y="2587857"/>
                </a:cubicBezTo>
                <a:cubicBezTo>
                  <a:pt x="484773" y="2577630"/>
                  <a:pt x="474489" y="2568807"/>
                  <a:pt x="464964" y="2559282"/>
                </a:cubicBezTo>
                <a:cubicBezTo>
                  <a:pt x="442222" y="2491057"/>
                  <a:pt x="474735" y="2569102"/>
                  <a:pt x="426864" y="2511657"/>
                </a:cubicBezTo>
                <a:cubicBezTo>
                  <a:pt x="389511" y="2466833"/>
                  <a:pt x="426319" y="2482537"/>
                  <a:pt x="388764" y="2444982"/>
                </a:cubicBezTo>
                <a:cubicBezTo>
                  <a:pt x="380669" y="2436887"/>
                  <a:pt x="369714" y="2432282"/>
                  <a:pt x="360189" y="2425932"/>
                </a:cubicBezTo>
                <a:cubicBezTo>
                  <a:pt x="342204" y="2353991"/>
                  <a:pt x="365092" y="2417773"/>
                  <a:pt x="303039" y="2340207"/>
                </a:cubicBezTo>
                <a:cubicBezTo>
                  <a:pt x="243957" y="2266354"/>
                  <a:pt x="305090" y="2312999"/>
                  <a:pt x="245889" y="2273532"/>
                </a:cubicBezTo>
                <a:cubicBezTo>
                  <a:pt x="200436" y="2182626"/>
                  <a:pt x="262608" y="2285877"/>
                  <a:pt x="179214" y="2216382"/>
                </a:cubicBezTo>
                <a:cubicBezTo>
                  <a:pt x="171501" y="2209954"/>
                  <a:pt x="176789" y="2194907"/>
                  <a:pt x="169689" y="2187807"/>
                </a:cubicBezTo>
                <a:cubicBezTo>
                  <a:pt x="162589" y="2180707"/>
                  <a:pt x="150094" y="2182772"/>
                  <a:pt x="141114" y="2178282"/>
                </a:cubicBezTo>
                <a:cubicBezTo>
                  <a:pt x="67256" y="2141353"/>
                  <a:pt x="155788" y="2173648"/>
                  <a:pt x="83964" y="2149707"/>
                </a:cubicBezTo>
                <a:cubicBezTo>
                  <a:pt x="58564" y="2073507"/>
                  <a:pt x="96664" y="2162407"/>
                  <a:pt x="45864" y="2111607"/>
                </a:cubicBezTo>
                <a:cubicBezTo>
                  <a:pt x="33513" y="2099256"/>
                  <a:pt x="27254" y="2081909"/>
                  <a:pt x="16714" y="2067882"/>
                </a:cubicBezTo>
                <a:lnTo>
                  <a:pt x="0" y="2084393"/>
                </a:lnTo>
                <a:cubicBezTo>
                  <a:pt x="12461" y="2062587"/>
                  <a:pt x="33034" y="2056350"/>
                  <a:pt x="53788" y="2045973"/>
                </a:cubicBezTo>
                <a:cubicBezTo>
                  <a:pt x="108853" y="1972552"/>
                  <a:pt x="86714" y="2006463"/>
                  <a:pt x="122944" y="1946080"/>
                </a:cubicBezTo>
                <a:cubicBezTo>
                  <a:pt x="125505" y="1930712"/>
                  <a:pt x="125157" y="1914564"/>
                  <a:pt x="130628" y="1899976"/>
                </a:cubicBezTo>
                <a:cubicBezTo>
                  <a:pt x="133172" y="1893193"/>
                  <a:pt x="141359" y="1890174"/>
                  <a:pt x="145997" y="1884608"/>
                </a:cubicBezTo>
                <a:cubicBezTo>
                  <a:pt x="154196" y="1874770"/>
                  <a:pt x="161605" y="1864293"/>
                  <a:pt x="169049" y="1853872"/>
                </a:cubicBezTo>
                <a:cubicBezTo>
                  <a:pt x="174417" y="1846357"/>
                  <a:pt x="178505" y="1837915"/>
                  <a:pt x="184417" y="1830820"/>
                </a:cubicBezTo>
                <a:cubicBezTo>
                  <a:pt x="191374" y="1822472"/>
                  <a:pt x="199785" y="1815452"/>
                  <a:pt x="207469" y="1807768"/>
                </a:cubicBezTo>
                <a:cubicBezTo>
                  <a:pt x="226782" y="1749826"/>
                  <a:pt x="200731" y="1821244"/>
                  <a:pt x="230521" y="1761663"/>
                </a:cubicBezTo>
                <a:cubicBezTo>
                  <a:pt x="234143" y="1754418"/>
                  <a:pt x="234583" y="1745856"/>
                  <a:pt x="238205" y="1738611"/>
                </a:cubicBezTo>
                <a:cubicBezTo>
                  <a:pt x="242335" y="1730351"/>
                  <a:pt x="249443" y="1723819"/>
                  <a:pt x="253573" y="1715559"/>
                </a:cubicBezTo>
                <a:cubicBezTo>
                  <a:pt x="259714" y="1703277"/>
                  <a:pt x="265658" y="1673260"/>
                  <a:pt x="268941" y="1661771"/>
                </a:cubicBezTo>
                <a:cubicBezTo>
                  <a:pt x="271166" y="1653983"/>
                  <a:pt x="274804" y="1646611"/>
                  <a:pt x="276625" y="1638719"/>
                </a:cubicBezTo>
                <a:cubicBezTo>
                  <a:pt x="282498" y="1613267"/>
                  <a:pt x="291993" y="1561878"/>
                  <a:pt x="291993" y="1561878"/>
                </a:cubicBezTo>
                <a:cubicBezTo>
                  <a:pt x="289432" y="1479915"/>
                  <a:pt x="288858" y="1397866"/>
                  <a:pt x="284309" y="1315989"/>
                </a:cubicBezTo>
                <a:cubicBezTo>
                  <a:pt x="282500" y="1283434"/>
                  <a:pt x="256549" y="1250431"/>
                  <a:pt x="245889" y="1223781"/>
                </a:cubicBezTo>
                <a:cubicBezTo>
                  <a:pt x="240766" y="1210974"/>
                  <a:pt x="235364" y="1198276"/>
                  <a:pt x="230521" y="1185361"/>
                </a:cubicBezTo>
                <a:cubicBezTo>
                  <a:pt x="227677" y="1177777"/>
                  <a:pt x="224801" y="1170167"/>
                  <a:pt x="222837" y="1162309"/>
                </a:cubicBezTo>
                <a:cubicBezTo>
                  <a:pt x="219669" y="1149639"/>
                  <a:pt x="220457" y="1135824"/>
                  <a:pt x="215153" y="1123889"/>
                </a:cubicBezTo>
                <a:cubicBezTo>
                  <a:pt x="209952" y="1112186"/>
                  <a:pt x="199785" y="1103398"/>
                  <a:pt x="192101" y="1093152"/>
                </a:cubicBezTo>
                <a:cubicBezTo>
                  <a:pt x="191076" y="1089053"/>
                  <a:pt x="181142" y="1045978"/>
                  <a:pt x="176733" y="1039364"/>
                </a:cubicBezTo>
                <a:cubicBezTo>
                  <a:pt x="131207" y="971075"/>
                  <a:pt x="173693" y="1065178"/>
                  <a:pt x="138313" y="985576"/>
                </a:cubicBezTo>
                <a:cubicBezTo>
                  <a:pt x="132711" y="972972"/>
                  <a:pt x="129113" y="959493"/>
                  <a:pt x="122944" y="947156"/>
                </a:cubicBezTo>
                <a:cubicBezTo>
                  <a:pt x="84371" y="870012"/>
                  <a:pt x="132607" y="987635"/>
                  <a:pt x="92208" y="893368"/>
                </a:cubicBezTo>
                <a:cubicBezTo>
                  <a:pt x="89017" y="885923"/>
                  <a:pt x="89584" y="876640"/>
                  <a:pt x="84524" y="870315"/>
                </a:cubicBezTo>
                <a:cubicBezTo>
                  <a:pt x="78755" y="863104"/>
                  <a:pt x="69156" y="860070"/>
                  <a:pt x="61472" y="854947"/>
                </a:cubicBezTo>
                <a:cubicBezTo>
                  <a:pt x="28503" y="789008"/>
                  <a:pt x="66496" y="852287"/>
                  <a:pt x="23052" y="808843"/>
                </a:cubicBezTo>
                <a:lnTo>
                  <a:pt x="19844" y="804031"/>
                </a:lnTo>
                <a:cubicBezTo>
                  <a:pt x="33049" y="790103"/>
                  <a:pt x="47085" y="776224"/>
                  <a:pt x="64914" y="768582"/>
                </a:cubicBezTo>
                <a:cubicBezTo>
                  <a:pt x="76946" y="763425"/>
                  <a:pt x="90314" y="762232"/>
                  <a:pt x="103014" y="759057"/>
                </a:cubicBezTo>
                <a:cubicBezTo>
                  <a:pt x="109364" y="749532"/>
                  <a:pt x="113449" y="738020"/>
                  <a:pt x="122064" y="730482"/>
                </a:cubicBezTo>
                <a:cubicBezTo>
                  <a:pt x="139286" y="715412"/>
                  <a:pt x="179178" y="692403"/>
                  <a:pt x="179214" y="692382"/>
                </a:cubicBezTo>
                <a:cubicBezTo>
                  <a:pt x="186961" y="669141"/>
                  <a:pt x="189325" y="653696"/>
                  <a:pt x="207789" y="635232"/>
                </a:cubicBezTo>
                <a:cubicBezTo>
                  <a:pt x="215884" y="627137"/>
                  <a:pt x="226839" y="622532"/>
                  <a:pt x="236364" y="616182"/>
                </a:cubicBezTo>
                <a:cubicBezTo>
                  <a:pt x="260305" y="544358"/>
                  <a:pt x="228010" y="632890"/>
                  <a:pt x="264939" y="559032"/>
                </a:cubicBezTo>
                <a:cubicBezTo>
                  <a:pt x="269429" y="550052"/>
                  <a:pt x="268895" y="538811"/>
                  <a:pt x="274464" y="530457"/>
                </a:cubicBezTo>
                <a:cubicBezTo>
                  <a:pt x="281936" y="519249"/>
                  <a:pt x="294273" y="512109"/>
                  <a:pt x="303039" y="501882"/>
                </a:cubicBezTo>
                <a:cubicBezTo>
                  <a:pt x="313370" y="489829"/>
                  <a:pt x="322089" y="476482"/>
                  <a:pt x="331614" y="463782"/>
                </a:cubicBezTo>
                <a:cubicBezTo>
                  <a:pt x="334789" y="454257"/>
                  <a:pt x="334867" y="443047"/>
                  <a:pt x="341139" y="435207"/>
                </a:cubicBezTo>
                <a:cubicBezTo>
                  <a:pt x="348290" y="426268"/>
                  <a:pt x="364594" y="426396"/>
                  <a:pt x="369714" y="416157"/>
                </a:cubicBezTo>
                <a:cubicBezTo>
                  <a:pt x="381423" y="392739"/>
                  <a:pt x="374241" y="361742"/>
                  <a:pt x="388764" y="339957"/>
                </a:cubicBezTo>
                <a:cubicBezTo>
                  <a:pt x="401464" y="320907"/>
                  <a:pt x="419624" y="304527"/>
                  <a:pt x="426864" y="282807"/>
                </a:cubicBezTo>
                <a:cubicBezTo>
                  <a:pt x="430039" y="273282"/>
                  <a:pt x="433631" y="263886"/>
                  <a:pt x="436389" y="254232"/>
                </a:cubicBezTo>
                <a:cubicBezTo>
                  <a:pt x="439985" y="241645"/>
                  <a:pt x="440757" y="228164"/>
                  <a:pt x="445914" y="216132"/>
                </a:cubicBezTo>
                <a:cubicBezTo>
                  <a:pt x="458410" y="186976"/>
                  <a:pt x="482784" y="173118"/>
                  <a:pt x="503064" y="149457"/>
                </a:cubicBezTo>
                <a:cubicBezTo>
                  <a:pt x="510514" y="140765"/>
                  <a:pt x="516434" y="130821"/>
                  <a:pt x="522114" y="120882"/>
                </a:cubicBezTo>
                <a:cubicBezTo>
                  <a:pt x="529159" y="108554"/>
                  <a:pt x="531124" y="92822"/>
                  <a:pt x="541164" y="82782"/>
                </a:cubicBezTo>
                <a:cubicBezTo>
                  <a:pt x="573916" y="50030"/>
                  <a:pt x="590956" y="47135"/>
                  <a:pt x="626889" y="35157"/>
                </a:cubicBezTo>
                <a:cubicBezTo>
                  <a:pt x="633239" y="25632"/>
                  <a:pt x="637145" y="13911"/>
                  <a:pt x="645939" y="6582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Popularity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 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 optimization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6919665" y="2635329"/>
            <a:ext cx="2148135" cy="1519060"/>
          </a:xfrm>
          <a:custGeom>
            <a:avLst/>
            <a:gdLst/>
            <a:ahLst/>
            <a:cxnLst/>
            <a:rect l="l" t="t" r="r" b="b"/>
            <a:pathLst>
              <a:path w="1529183" h="1134433">
                <a:moveTo>
                  <a:pt x="58831" y="0"/>
                </a:moveTo>
                <a:cubicBezTo>
                  <a:pt x="81642" y="5582"/>
                  <a:pt x="102788" y="10218"/>
                  <a:pt x="109949" y="10483"/>
                </a:cubicBezTo>
                <a:cubicBezTo>
                  <a:pt x="252820" y="15775"/>
                  <a:pt x="1094568" y="28229"/>
                  <a:pt x="1176749" y="29533"/>
                </a:cubicBezTo>
                <a:cubicBezTo>
                  <a:pt x="1195799" y="32708"/>
                  <a:pt x="1214780" y="36327"/>
                  <a:pt x="1233899" y="39058"/>
                </a:cubicBezTo>
                <a:cubicBezTo>
                  <a:pt x="1259239" y="42678"/>
                  <a:pt x="1286042" y="39835"/>
                  <a:pt x="1310099" y="48583"/>
                </a:cubicBezTo>
                <a:cubicBezTo>
                  <a:pt x="1322758" y="53186"/>
                  <a:pt x="1326978" y="70475"/>
                  <a:pt x="1338674" y="77158"/>
                </a:cubicBezTo>
                <a:cubicBezTo>
                  <a:pt x="1350040" y="83653"/>
                  <a:pt x="1364074" y="83508"/>
                  <a:pt x="1376774" y="86683"/>
                </a:cubicBezTo>
                <a:cubicBezTo>
                  <a:pt x="1386299" y="102558"/>
                  <a:pt x="1392258" y="121217"/>
                  <a:pt x="1405349" y="134308"/>
                </a:cubicBezTo>
                <a:cubicBezTo>
                  <a:pt x="1412449" y="141408"/>
                  <a:pt x="1426084" y="137561"/>
                  <a:pt x="1433924" y="143833"/>
                </a:cubicBezTo>
                <a:cubicBezTo>
                  <a:pt x="1459295" y="164130"/>
                  <a:pt x="1448695" y="176135"/>
                  <a:pt x="1462499" y="200983"/>
                </a:cubicBezTo>
                <a:cubicBezTo>
                  <a:pt x="1473618" y="220997"/>
                  <a:pt x="1493359" y="236413"/>
                  <a:pt x="1500599" y="258133"/>
                </a:cubicBezTo>
                <a:cubicBezTo>
                  <a:pt x="1514264" y="299127"/>
                  <a:pt x="1507689" y="276968"/>
                  <a:pt x="1519649" y="324808"/>
                </a:cubicBezTo>
                <a:cubicBezTo>
                  <a:pt x="1522824" y="483558"/>
                  <a:pt x="1529174" y="642276"/>
                  <a:pt x="1529174" y="801058"/>
                </a:cubicBezTo>
                <a:cubicBezTo>
                  <a:pt x="1529174" y="821056"/>
                  <a:pt x="1530243" y="913220"/>
                  <a:pt x="1510124" y="953458"/>
                </a:cubicBezTo>
                <a:cubicBezTo>
                  <a:pt x="1505004" y="963697"/>
                  <a:pt x="1500013" y="974882"/>
                  <a:pt x="1491074" y="982033"/>
                </a:cubicBezTo>
                <a:cubicBezTo>
                  <a:pt x="1483234" y="988305"/>
                  <a:pt x="1471727" y="987603"/>
                  <a:pt x="1462499" y="991558"/>
                </a:cubicBezTo>
                <a:cubicBezTo>
                  <a:pt x="1449448" y="997151"/>
                  <a:pt x="1437099" y="1004258"/>
                  <a:pt x="1424399" y="1010608"/>
                </a:cubicBezTo>
                <a:cubicBezTo>
                  <a:pt x="1389200" y="1063406"/>
                  <a:pt x="1425488" y="1021645"/>
                  <a:pt x="1376774" y="1048708"/>
                </a:cubicBezTo>
                <a:cubicBezTo>
                  <a:pt x="1356760" y="1059827"/>
                  <a:pt x="1338674" y="1074108"/>
                  <a:pt x="1319624" y="1086808"/>
                </a:cubicBezTo>
                <a:cubicBezTo>
                  <a:pt x="1310099" y="1093158"/>
                  <a:pt x="1301909" y="1102238"/>
                  <a:pt x="1291049" y="1105858"/>
                </a:cubicBezTo>
                <a:cubicBezTo>
                  <a:pt x="1281524" y="1109033"/>
                  <a:pt x="1272128" y="1112625"/>
                  <a:pt x="1262474" y="1115383"/>
                </a:cubicBezTo>
                <a:cubicBezTo>
                  <a:pt x="1178753" y="1139303"/>
                  <a:pt x="1264312" y="1111595"/>
                  <a:pt x="1195799" y="1134433"/>
                </a:cubicBezTo>
                <a:lnTo>
                  <a:pt x="1071974" y="1124908"/>
                </a:lnTo>
                <a:cubicBezTo>
                  <a:pt x="1046492" y="1122481"/>
                  <a:pt x="1021307" y="1117207"/>
                  <a:pt x="995774" y="1115383"/>
                </a:cubicBezTo>
                <a:cubicBezTo>
                  <a:pt x="887912" y="1107679"/>
                  <a:pt x="779858" y="1102941"/>
                  <a:pt x="671924" y="1096333"/>
                </a:cubicBezTo>
                <a:lnTo>
                  <a:pt x="529049" y="1086808"/>
                </a:lnTo>
                <a:lnTo>
                  <a:pt x="462374" y="1077283"/>
                </a:lnTo>
                <a:cubicBezTo>
                  <a:pt x="443286" y="1074346"/>
                  <a:pt x="424526" y="1068391"/>
                  <a:pt x="405224" y="1067758"/>
                </a:cubicBezTo>
                <a:cubicBezTo>
                  <a:pt x="270197" y="1063331"/>
                  <a:pt x="135091" y="1061953"/>
                  <a:pt x="0" y="1059957"/>
                </a:cubicBezTo>
                <a:lnTo>
                  <a:pt x="5175" y="1039183"/>
                </a:lnTo>
                <a:cubicBezTo>
                  <a:pt x="14700" y="1029658"/>
                  <a:pt x="27067" y="1022304"/>
                  <a:pt x="33750" y="1010608"/>
                </a:cubicBezTo>
                <a:cubicBezTo>
                  <a:pt x="40245" y="999242"/>
                  <a:pt x="39679" y="985095"/>
                  <a:pt x="43275" y="972508"/>
                </a:cubicBezTo>
                <a:cubicBezTo>
                  <a:pt x="49244" y="951619"/>
                  <a:pt x="52094" y="942354"/>
                  <a:pt x="53461" y="940782"/>
                </a:cubicBezTo>
                <a:lnTo>
                  <a:pt x="51947" y="947672"/>
                </a:lnTo>
                <a:cubicBezTo>
                  <a:pt x="53650" y="940673"/>
                  <a:pt x="56835" y="927795"/>
                  <a:pt x="62325" y="905833"/>
                </a:cubicBezTo>
                <a:cubicBezTo>
                  <a:pt x="67195" y="886352"/>
                  <a:pt x="73220" y="867033"/>
                  <a:pt x="81375" y="848683"/>
                </a:cubicBezTo>
                <a:cubicBezTo>
                  <a:pt x="86024" y="838222"/>
                  <a:pt x="97136" y="831073"/>
                  <a:pt x="100425" y="820108"/>
                </a:cubicBezTo>
                <a:cubicBezTo>
                  <a:pt x="106876" y="798604"/>
                  <a:pt x="108829" y="775856"/>
                  <a:pt x="109950" y="753433"/>
                </a:cubicBezTo>
                <a:cubicBezTo>
                  <a:pt x="115185" y="648741"/>
                  <a:pt x="116300" y="543883"/>
                  <a:pt x="119475" y="439108"/>
                </a:cubicBezTo>
                <a:cubicBezTo>
                  <a:pt x="116300" y="375608"/>
                  <a:pt x="115020" y="311985"/>
                  <a:pt x="109950" y="248608"/>
                </a:cubicBezTo>
                <a:cubicBezTo>
                  <a:pt x="108659" y="232470"/>
                  <a:pt x="102715" y="217010"/>
                  <a:pt x="100425" y="200983"/>
                </a:cubicBezTo>
                <a:cubicBezTo>
                  <a:pt x="96359" y="172521"/>
                  <a:pt x="94075" y="143833"/>
                  <a:pt x="90900" y="115258"/>
                </a:cubicBezTo>
                <a:cubicBezTo>
                  <a:pt x="68254" y="35996"/>
                  <a:pt x="77456" y="71007"/>
                  <a:pt x="62325" y="10483"/>
                </a:cubicBezTo>
                <a:cubicBezTo>
                  <a:pt x="61431" y="6906"/>
                  <a:pt x="60418" y="3365"/>
                  <a:pt x="588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Preferential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1507895" y="4828466"/>
            <a:ext cx="5659883" cy="1953334"/>
          </a:xfrm>
          <a:custGeom>
            <a:avLst/>
            <a:gdLst/>
            <a:ahLst/>
            <a:cxnLst/>
            <a:rect l="l" t="t" r="r" b="b"/>
            <a:pathLst>
              <a:path w="4029075" h="1458749">
                <a:moveTo>
                  <a:pt x="3410816" y="269658"/>
                </a:moveTo>
                <a:lnTo>
                  <a:pt x="3410817" y="269659"/>
                </a:lnTo>
                <a:lnTo>
                  <a:pt x="3415660" y="284824"/>
                </a:lnTo>
                <a:lnTo>
                  <a:pt x="3410817" y="269659"/>
                </a:lnTo>
                <a:cubicBezTo>
                  <a:pt x="3410817" y="269659"/>
                  <a:pt x="3410817" y="269659"/>
                  <a:pt x="3410816" y="269658"/>
                </a:cubicBezTo>
                <a:close/>
                <a:moveTo>
                  <a:pt x="683161" y="262035"/>
                </a:moveTo>
                <a:lnTo>
                  <a:pt x="683157" y="262040"/>
                </a:lnTo>
                <a:lnTo>
                  <a:pt x="683160" y="262036"/>
                </a:lnTo>
                <a:close/>
                <a:moveTo>
                  <a:pt x="3394211" y="259411"/>
                </a:moveTo>
                <a:lnTo>
                  <a:pt x="3399999" y="263147"/>
                </a:lnTo>
                <a:cubicBezTo>
                  <a:pt x="3398211" y="262466"/>
                  <a:pt x="3396330" y="261198"/>
                  <a:pt x="3394211" y="259411"/>
                </a:cubicBezTo>
                <a:close/>
                <a:moveTo>
                  <a:pt x="685743" y="257902"/>
                </a:moveTo>
                <a:lnTo>
                  <a:pt x="683307" y="261800"/>
                </a:lnTo>
                <a:cubicBezTo>
                  <a:pt x="683922" y="260956"/>
                  <a:pt x="684726" y="259771"/>
                  <a:pt x="685622" y="258081"/>
                </a:cubicBezTo>
                <a:close/>
                <a:moveTo>
                  <a:pt x="689644" y="255691"/>
                </a:moveTo>
                <a:cubicBezTo>
                  <a:pt x="689055" y="254340"/>
                  <a:pt x="685157" y="259294"/>
                  <a:pt x="683157" y="262040"/>
                </a:cubicBezTo>
                <a:lnTo>
                  <a:pt x="683162" y="262033"/>
                </a:lnTo>
                <a:cubicBezTo>
                  <a:pt x="685163" y="259285"/>
                  <a:pt x="689056" y="254341"/>
                  <a:pt x="689644" y="255691"/>
                </a:cubicBezTo>
                <a:close/>
                <a:moveTo>
                  <a:pt x="687821" y="254848"/>
                </a:moveTo>
                <a:lnTo>
                  <a:pt x="683168" y="262023"/>
                </a:lnTo>
                <a:lnTo>
                  <a:pt x="683164" y="262030"/>
                </a:lnTo>
                <a:lnTo>
                  <a:pt x="683173" y="262015"/>
                </a:lnTo>
                <a:lnTo>
                  <a:pt x="687807" y="254869"/>
                </a:lnTo>
                <a:cubicBezTo>
                  <a:pt x="687811" y="254860"/>
                  <a:pt x="687816" y="254854"/>
                  <a:pt x="687821" y="254848"/>
                </a:cubicBezTo>
                <a:close/>
                <a:moveTo>
                  <a:pt x="3371851" y="239549"/>
                </a:moveTo>
                <a:cubicBezTo>
                  <a:pt x="3379664" y="247362"/>
                  <a:pt x="3385792" y="252881"/>
                  <a:pt x="3390728" y="256681"/>
                </a:cubicBezTo>
                <a:cubicBezTo>
                  <a:pt x="3385792" y="252881"/>
                  <a:pt x="3379664" y="247362"/>
                  <a:pt x="3371851" y="239549"/>
                </a:cubicBezTo>
                <a:close/>
                <a:moveTo>
                  <a:pt x="743084" y="220520"/>
                </a:moveTo>
                <a:lnTo>
                  <a:pt x="748597" y="220706"/>
                </a:lnTo>
                <a:cubicBezTo>
                  <a:pt x="748310" y="220789"/>
                  <a:pt x="745719" y="221050"/>
                  <a:pt x="743084" y="220520"/>
                </a:cubicBezTo>
                <a:close/>
                <a:moveTo>
                  <a:pt x="737306" y="215663"/>
                </a:moveTo>
                <a:lnTo>
                  <a:pt x="743084" y="220520"/>
                </a:lnTo>
                <a:cubicBezTo>
                  <a:pt x="740453" y="220005"/>
                  <a:pt x="737782" y="218702"/>
                  <a:pt x="737306" y="215663"/>
                </a:cubicBezTo>
                <a:close/>
                <a:moveTo>
                  <a:pt x="316344" y="140546"/>
                </a:moveTo>
                <a:lnTo>
                  <a:pt x="311682" y="147737"/>
                </a:lnTo>
                <a:cubicBezTo>
                  <a:pt x="312421" y="146276"/>
                  <a:pt x="316618" y="140028"/>
                  <a:pt x="316344" y="140546"/>
                </a:cubicBezTo>
                <a:close/>
                <a:moveTo>
                  <a:pt x="3582762" y="57214"/>
                </a:moveTo>
                <a:cubicBezTo>
                  <a:pt x="3591875" y="60746"/>
                  <a:pt x="3601048" y="64132"/>
                  <a:pt x="3609975" y="68099"/>
                </a:cubicBezTo>
                <a:cubicBezTo>
                  <a:pt x="3646229" y="84212"/>
                  <a:pt x="3646004" y="85768"/>
                  <a:pt x="3676650" y="106199"/>
                </a:cubicBezTo>
                <a:cubicBezTo>
                  <a:pt x="3731817" y="117232"/>
                  <a:pt x="3780678" y="127537"/>
                  <a:pt x="3838575" y="134774"/>
                </a:cubicBezTo>
                <a:cubicBezTo>
                  <a:pt x="3876512" y="139516"/>
                  <a:pt x="3914775" y="141124"/>
                  <a:pt x="3952875" y="144299"/>
                </a:cubicBezTo>
                <a:cubicBezTo>
                  <a:pt x="3985245" y="146997"/>
                  <a:pt x="3992850" y="216600"/>
                  <a:pt x="4000500" y="239549"/>
                </a:cubicBezTo>
                <a:cubicBezTo>
                  <a:pt x="4005907" y="255769"/>
                  <a:pt x="4018130" y="270135"/>
                  <a:pt x="4019550" y="287174"/>
                </a:cubicBezTo>
                <a:cubicBezTo>
                  <a:pt x="4027728" y="385310"/>
                  <a:pt x="4029075" y="483973"/>
                  <a:pt x="4029075" y="582449"/>
                </a:cubicBezTo>
                <a:cubicBezTo>
                  <a:pt x="4029075" y="592489"/>
                  <a:pt x="4022308" y="601370"/>
                  <a:pt x="4019550" y="611024"/>
                </a:cubicBezTo>
                <a:cubicBezTo>
                  <a:pt x="4015954" y="623611"/>
                  <a:pt x="4013200" y="636424"/>
                  <a:pt x="4010025" y="649124"/>
                </a:cubicBezTo>
                <a:lnTo>
                  <a:pt x="3990975" y="677699"/>
                </a:lnTo>
                <a:cubicBezTo>
                  <a:pt x="3985406" y="686053"/>
                  <a:pt x="3984625" y="696749"/>
                  <a:pt x="3981450" y="706274"/>
                </a:cubicBezTo>
                <a:cubicBezTo>
                  <a:pt x="3958260" y="775843"/>
                  <a:pt x="3967270" y="743943"/>
                  <a:pt x="3952875" y="801524"/>
                </a:cubicBezTo>
                <a:cubicBezTo>
                  <a:pt x="3940609" y="817879"/>
                  <a:pt x="3916392" y="848700"/>
                  <a:pt x="3905250" y="868199"/>
                </a:cubicBezTo>
                <a:cubicBezTo>
                  <a:pt x="3898205" y="880527"/>
                  <a:pt x="3895290" y="895391"/>
                  <a:pt x="3886200" y="906299"/>
                </a:cubicBezTo>
                <a:cubicBezTo>
                  <a:pt x="3838329" y="963744"/>
                  <a:pt x="3870842" y="885699"/>
                  <a:pt x="3848100" y="953924"/>
                </a:cubicBezTo>
                <a:cubicBezTo>
                  <a:pt x="3848058" y="953950"/>
                  <a:pt x="3809012" y="977976"/>
                  <a:pt x="3790950" y="992024"/>
                </a:cubicBezTo>
                <a:cubicBezTo>
                  <a:pt x="3780317" y="1000294"/>
                  <a:pt x="3771900" y="1011074"/>
                  <a:pt x="3762375" y="1020599"/>
                </a:cubicBezTo>
                <a:cubicBezTo>
                  <a:pt x="3746186" y="1036788"/>
                  <a:pt x="3723103" y="1044396"/>
                  <a:pt x="3705225" y="1058699"/>
                </a:cubicBezTo>
                <a:cubicBezTo>
                  <a:pt x="3691200" y="1069919"/>
                  <a:pt x="3679825" y="1084099"/>
                  <a:pt x="3667125" y="1096799"/>
                </a:cubicBezTo>
                <a:cubicBezTo>
                  <a:pt x="3599181" y="1119447"/>
                  <a:pt x="3681324" y="1087333"/>
                  <a:pt x="3609975" y="1134899"/>
                </a:cubicBezTo>
                <a:cubicBezTo>
                  <a:pt x="3601621" y="1140468"/>
                  <a:pt x="3590380" y="1139934"/>
                  <a:pt x="3581400" y="1144424"/>
                </a:cubicBezTo>
                <a:cubicBezTo>
                  <a:pt x="3571161" y="1149544"/>
                  <a:pt x="3562350" y="1157124"/>
                  <a:pt x="3552825" y="1163474"/>
                </a:cubicBezTo>
                <a:cubicBezTo>
                  <a:pt x="3536950" y="1166649"/>
                  <a:pt x="3519994" y="1166424"/>
                  <a:pt x="3505200" y="1172999"/>
                </a:cubicBezTo>
                <a:cubicBezTo>
                  <a:pt x="3490693" y="1179446"/>
                  <a:pt x="3479800" y="1192049"/>
                  <a:pt x="3467100" y="1201574"/>
                </a:cubicBezTo>
                <a:cubicBezTo>
                  <a:pt x="3448784" y="1215311"/>
                  <a:pt x="3428466" y="1226208"/>
                  <a:pt x="3409950" y="1239674"/>
                </a:cubicBezTo>
                <a:cubicBezTo>
                  <a:pt x="3393508" y="1251631"/>
                  <a:pt x="3378200" y="1265074"/>
                  <a:pt x="3362325" y="1277774"/>
                </a:cubicBezTo>
                <a:cubicBezTo>
                  <a:pt x="3352800" y="1280949"/>
                  <a:pt x="3341590" y="1281027"/>
                  <a:pt x="3333750" y="1287299"/>
                </a:cubicBezTo>
                <a:cubicBezTo>
                  <a:pt x="3324811" y="1294450"/>
                  <a:pt x="3322029" y="1307080"/>
                  <a:pt x="3314700" y="1315874"/>
                </a:cubicBezTo>
                <a:cubicBezTo>
                  <a:pt x="3306076" y="1326222"/>
                  <a:pt x="3295650" y="1334924"/>
                  <a:pt x="3286125" y="1344449"/>
                </a:cubicBezTo>
                <a:cubicBezTo>
                  <a:pt x="3286081" y="1344462"/>
                  <a:pt x="3247315" y="1355349"/>
                  <a:pt x="3228975" y="1363499"/>
                </a:cubicBezTo>
                <a:cubicBezTo>
                  <a:pt x="3218514" y="1368148"/>
                  <a:pt x="3209925" y="1376199"/>
                  <a:pt x="3200400" y="1382549"/>
                </a:cubicBezTo>
                <a:cubicBezTo>
                  <a:pt x="3183692" y="1393688"/>
                  <a:pt x="3162731" y="1396729"/>
                  <a:pt x="3143250" y="1401599"/>
                </a:cubicBezTo>
                <a:cubicBezTo>
                  <a:pt x="3009143" y="1435126"/>
                  <a:pt x="3139281" y="1393397"/>
                  <a:pt x="3057525" y="1420649"/>
                </a:cubicBezTo>
                <a:cubicBezTo>
                  <a:pt x="2911475" y="1426999"/>
                  <a:pt x="2765329" y="1431437"/>
                  <a:pt x="2619375" y="1439699"/>
                </a:cubicBezTo>
                <a:cubicBezTo>
                  <a:pt x="2596960" y="1440968"/>
                  <a:pt x="2575144" y="1448677"/>
                  <a:pt x="2552700" y="1449224"/>
                </a:cubicBezTo>
                <a:lnTo>
                  <a:pt x="1838325" y="1458749"/>
                </a:lnTo>
                <a:cubicBezTo>
                  <a:pt x="1718254" y="1410721"/>
                  <a:pt x="1848651" y="1456861"/>
                  <a:pt x="1590675" y="1430174"/>
                </a:cubicBezTo>
                <a:cubicBezTo>
                  <a:pt x="1564632" y="1427480"/>
                  <a:pt x="1539875" y="1417474"/>
                  <a:pt x="1514475" y="1411124"/>
                </a:cubicBezTo>
                <a:cubicBezTo>
                  <a:pt x="1409555" y="1399466"/>
                  <a:pt x="1457110" y="1406326"/>
                  <a:pt x="1371600" y="1392074"/>
                </a:cubicBezTo>
                <a:cubicBezTo>
                  <a:pt x="1332862" y="1385618"/>
                  <a:pt x="1295400" y="1373024"/>
                  <a:pt x="1257300" y="1363499"/>
                </a:cubicBezTo>
                <a:cubicBezTo>
                  <a:pt x="1202892" y="1349897"/>
                  <a:pt x="1209104" y="1350418"/>
                  <a:pt x="1171575" y="1325399"/>
                </a:cubicBezTo>
                <a:cubicBezTo>
                  <a:pt x="1013669" y="1299081"/>
                  <a:pt x="1248109" y="1336874"/>
                  <a:pt x="1019175" y="1306349"/>
                </a:cubicBezTo>
                <a:cubicBezTo>
                  <a:pt x="1003128" y="1304209"/>
                  <a:pt x="987614" y="1298832"/>
                  <a:pt x="971550" y="1296824"/>
                </a:cubicBezTo>
                <a:cubicBezTo>
                  <a:pt x="852494" y="1281942"/>
                  <a:pt x="887168" y="1317889"/>
                  <a:pt x="847725" y="1258724"/>
                </a:cubicBezTo>
                <a:cubicBezTo>
                  <a:pt x="838200" y="1255549"/>
                  <a:pt x="828804" y="1251957"/>
                  <a:pt x="819150" y="1249199"/>
                </a:cubicBezTo>
                <a:cubicBezTo>
                  <a:pt x="806563" y="1245603"/>
                  <a:pt x="793082" y="1244831"/>
                  <a:pt x="781050" y="1239674"/>
                </a:cubicBezTo>
                <a:cubicBezTo>
                  <a:pt x="770528" y="1235165"/>
                  <a:pt x="762714" y="1225744"/>
                  <a:pt x="752475" y="1220624"/>
                </a:cubicBezTo>
                <a:cubicBezTo>
                  <a:pt x="743495" y="1216134"/>
                  <a:pt x="732880" y="1215589"/>
                  <a:pt x="723900" y="1211099"/>
                </a:cubicBezTo>
                <a:cubicBezTo>
                  <a:pt x="713661" y="1205979"/>
                  <a:pt x="705847" y="1196558"/>
                  <a:pt x="695325" y="1192049"/>
                </a:cubicBezTo>
                <a:cubicBezTo>
                  <a:pt x="683293" y="1186892"/>
                  <a:pt x="669812" y="1186120"/>
                  <a:pt x="657225" y="1182524"/>
                </a:cubicBezTo>
                <a:cubicBezTo>
                  <a:pt x="647571" y="1179766"/>
                  <a:pt x="638175" y="1176174"/>
                  <a:pt x="628650" y="1172999"/>
                </a:cubicBezTo>
                <a:cubicBezTo>
                  <a:pt x="549016" y="1161623"/>
                  <a:pt x="583755" y="1168919"/>
                  <a:pt x="523875" y="1153949"/>
                </a:cubicBezTo>
                <a:cubicBezTo>
                  <a:pt x="496325" y="1147061"/>
                  <a:pt x="473889" y="1126771"/>
                  <a:pt x="447675" y="1115849"/>
                </a:cubicBezTo>
                <a:cubicBezTo>
                  <a:pt x="411053" y="1100590"/>
                  <a:pt x="413390" y="1112994"/>
                  <a:pt x="381000" y="1096799"/>
                </a:cubicBezTo>
                <a:cubicBezTo>
                  <a:pt x="364441" y="1088520"/>
                  <a:pt x="349250" y="1077749"/>
                  <a:pt x="333375" y="1068224"/>
                </a:cubicBezTo>
                <a:lnTo>
                  <a:pt x="295275" y="1058699"/>
                </a:lnTo>
                <a:cubicBezTo>
                  <a:pt x="285535" y="1056264"/>
                  <a:pt x="276225" y="1052349"/>
                  <a:pt x="266700" y="1049174"/>
                </a:cubicBezTo>
                <a:lnTo>
                  <a:pt x="209550" y="1030124"/>
                </a:lnTo>
                <a:cubicBezTo>
                  <a:pt x="191277" y="1024033"/>
                  <a:pt x="120737" y="967890"/>
                  <a:pt x="104775" y="953924"/>
                </a:cubicBezTo>
                <a:cubicBezTo>
                  <a:pt x="86050" y="937540"/>
                  <a:pt x="68422" y="919318"/>
                  <a:pt x="57150" y="896774"/>
                </a:cubicBezTo>
                <a:cubicBezTo>
                  <a:pt x="52660" y="887794"/>
                  <a:pt x="51580" y="877427"/>
                  <a:pt x="47625" y="868199"/>
                </a:cubicBezTo>
                <a:cubicBezTo>
                  <a:pt x="39392" y="848989"/>
                  <a:pt x="22241" y="823862"/>
                  <a:pt x="19050" y="801524"/>
                </a:cubicBezTo>
                <a:cubicBezTo>
                  <a:pt x="10918" y="744600"/>
                  <a:pt x="6350" y="687224"/>
                  <a:pt x="0" y="630074"/>
                </a:cubicBezTo>
                <a:cubicBezTo>
                  <a:pt x="3175" y="620549"/>
                  <a:pt x="5035" y="610479"/>
                  <a:pt x="9525" y="601499"/>
                </a:cubicBezTo>
                <a:cubicBezTo>
                  <a:pt x="14645" y="591260"/>
                  <a:pt x="24555" y="583643"/>
                  <a:pt x="28575" y="572924"/>
                </a:cubicBezTo>
                <a:cubicBezTo>
                  <a:pt x="63885" y="478763"/>
                  <a:pt x="12474" y="563737"/>
                  <a:pt x="57150" y="496724"/>
                </a:cubicBezTo>
                <a:cubicBezTo>
                  <a:pt x="66675" y="490374"/>
                  <a:pt x="78574" y="486613"/>
                  <a:pt x="85725" y="477674"/>
                </a:cubicBezTo>
                <a:cubicBezTo>
                  <a:pt x="91997" y="469834"/>
                  <a:pt x="90760" y="458079"/>
                  <a:pt x="95250" y="449099"/>
                </a:cubicBezTo>
                <a:cubicBezTo>
                  <a:pt x="100370" y="438860"/>
                  <a:pt x="108620" y="430463"/>
                  <a:pt x="114300" y="420524"/>
                </a:cubicBezTo>
                <a:cubicBezTo>
                  <a:pt x="121345" y="408196"/>
                  <a:pt x="127000" y="395124"/>
                  <a:pt x="133350" y="382424"/>
                </a:cubicBezTo>
                <a:cubicBezTo>
                  <a:pt x="142875" y="379249"/>
                  <a:pt x="154825" y="379999"/>
                  <a:pt x="161925" y="372899"/>
                </a:cubicBezTo>
                <a:cubicBezTo>
                  <a:pt x="169025" y="365799"/>
                  <a:pt x="166960" y="353304"/>
                  <a:pt x="171450" y="344324"/>
                </a:cubicBezTo>
                <a:cubicBezTo>
                  <a:pt x="176570" y="334085"/>
                  <a:pt x="184150" y="325274"/>
                  <a:pt x="190500" y="315749"/>
                </a:cubicBezTo>
                <a:cubicBezTo>
                  <a:pt x="200025" y="309399"/>
                  <a:pt x="211746" y="305493"/>
                  <a:pt x="219075" y="296699"/>
                </a:cubicBezTo>
                <a:cubicBezTo>
                  <a:pt x="228165" y="285791"/>
                  <a:pt x="231080" y="270927"/>
                  <a:pt x="238125" y="258599"/>
                </a:cubicBezTo>
                <a:cubicBezTo>
                  <a:pt x="243805" y="248660"/>
                  <a:pt x="249846" y="238818"/>
                  <a:pt x="257175" y="230024"/>
                </a:cubicBezTo>
                <a:cubicBezTo>
                  <a:pt x="283507" y="198426"/>
                  <a:pt x="287063" y="208347"/>
                  <a:pt x="304800" y="172874"/>
                </a:cubicBezTo>
                <a:cubicBezTo>
                  <a:pt x="327273" y="127928"/>
                  <a:pt x="315682" y="142245"/>
                  <a:pt x="311682" y="147737"/>
                </a:cubicBezTo>
                <a:cubicBezTo>
                  <a:pt x="314057" y="144387"/>
                  <a:pt x="320244" y="135421"/>
                  <a:pt x="333375" y="115724"/>
                </a:cubicBezTo>
                <a:cubicBezTo>
                  <a:pt x="342900" y="109374"/>
                  <a:pt x="353855" y="104769"/>
                  <a:pt x="361950" y="96674"/>
                </a:cubicBezTo>
                <a:cubicBezTo>
                  <a:pt x="374529" y="84096"/>
                  <a:pt x="379635" y="72918"/>
                  <a:pt x="383732" y="59611"/>
                </a:cubicBezTo>
                <a:cubicBezTo>
                  <a:pt x="389895" y="75061"/>
                  <a:pt x="395099" y="91345"/>
                  <a:pt x="400051" y="106200"/>
                </a:cubicBezTo>
                <a:lnTo>
                  <a:pt x="419101" y="163350"/>
                </a:lnTo>
                <a:cubicBezTo>
                  <a:pt x="426341" y="185070"/>
                  <a:pt x="446082" y="200486"/>
                  <a:pt x="457201" y="220500"/>
                </a:cubicBezTo>
                <a:cubicBezTo>
                  <a:pt x="462077" y="229277"/>
                  <a:pt x="463551" y="239550"/>
                  <a:pt x="466726" y="249075"/>
                </a:cubicBezTo>
                <a:cubicBezTo>
                  <a:pt x="476251" y="255425"/>
                  <a:pt x="488150" y="259186"/>
                  <a:pt x="495301" y="268125"/>
                </a:cubicBezTo>
                <a:cubicBezTo>
                  <a:pt x="557276" y="345594"/>
                  <a:pt x="443582" y="244981"/>
                  <a:pt x="523876" y="325275"/>
                </a:cubicBezTo>
                <a:cubicBezTo>
                  <a:pt x="566960" y="368359"/>
                  <a:pt x="543433" y="317270"/>
                  <a:pt x="561976" y="372900"/>
                </a:cubicBezTo>
                <a:cubicBezTo>
                  <a:pt x="571501" y="382425"/>
                  <a:pt x="579343" y="394003"/>
                  <a:pt x="590551" y="401475"/>
                </a:cubicBezTo>
                <a:cubicBezTo>
                  <a:pt x="594172" y="403889"/>
                  <a:pt x="598551" y="404822"/>
                  <a:pt x="603035" y="405354"/>
                </a:cubicBezTo>
                <a:lnTo>
                  <a:pt x="603036" y="405353"/>
                </a:lnTo>
                <a:lnTo>
                  <a:pt x="619126" y="410999"/>
                </a:lnTo>
                <a:cubicBezTo>
                  <a:pt x="628065" y="418150"/>
                  <a:pt x="631826" y="430049"/>
                  <a:pt x="638176" y="439574"/>
                </a:cubicBezTo>
                <a:lnTo>
                  <a:pt x="666751" y="458624"/>
                </a:lnTo>
                <a:cubicBezTo>
                  <a:pt x="685801" y="471324"/>
                  <a:pt x="703887" y="485605"/>
                  <a:pt x="723901" y="496724"/>
                </a:cubicBezTo>
                <a:cubicBezTo>
                  <a:pt x="735081" y="502935"/>
                  <a:pt x="781608" y="513532"/>
                  <a:pt x="790576" y="515774"/>
                </a:cubicBezTo>
                <a:cubicBezTo>
                  <a:pt x="800316" y="518209"/>
                  <a:pt x="809626" y="522124"/>
                  <a:pt x="819151" y="525299"/>
                </a:cubicBezTo>
                <a:cubicBezTo>
                  <a:pt x="838201" y="531649"/>
                  <a:pt x="857657" y="536891"/>
                  <a:pt x="876301" y="544349"/>
                </a:cubicBezTo>
                <a:cubicBezTo>
                  <a:pt x="889484" y="549622"/>
                  <a:pt x="901350" y="557806"/>
                  <a:pt x="914401" y="563399"/>
                </a:cubicBezTo>
                <a:cubicBezTo>
                  <a:pt x="923629" y="567354"/>
                  <a:pt x="933748" y="568969"/>
                  <a:pt x="942976" y="572924"/>
                </a:cubicBezTo>
                <a:cubicBezTo>
                  <a:pt x="956027" y="578517"/>
                  <a:pt x="968025" y="586381"/>
                  <a:pt x="981076" y="591974"/>
                </a:cubicBezTo>
                <a:cubicBezTo>
                  <a:pt x="990304" y="595929"/>
                  <a:pt x="1000671" y="597009"/>
                  <a:pt x="1009651" y="601499"/>
                </a:cubicBezTo>
                <a:cubicBezTo>
                  <a:pt x="1050851" y="622099"/>
                  <a:pt x="1041793" y="621671"/>
                  <a:pt x="1033582" y="619614"/>
                </a:cubicBezTo>
                <a:cubicBezTo>
                  <a:pt x="1041978" y="622119"/>
                  <a:pt x="1060097" y="627840"/>
                  <a:pt x="1095376" y="639599"/>
                </a:cubicBezTo>
                <a:cubicBezTo>
                  <a:pt x="1161357" y="647847"/>
                  <a:pt x="1163098" y="646182"/>
                  <a:pt x="1219201" y="658649"/>
                </a:cubicBezTo>
                <a:cubicBezTo>
                  <a:pt x="1231980" y="661489"/>
                  <a:pt x="1245269" y="663017"/>
                  <a:pt x="1257301" y="668174"/>
                </a:cubicBezTo>
                <a:cubicBezTo>
                  <a:pt x="1356688" y="710769"/>
                  <a:pt x="1180110" y="661842"/>
                  <a:pt x="1343026" y="706274"/>
                </a:cubicBezTo>
                <a:cubicBezTo>
                  <a:pt x="1346604" y="707250"/>
                  <a:pt x="1420941" y="720861"/>
                  <a:pt x="1428751" y="725324"/>
                </a:cubicBezTo>
                <a:cubicBezTo>
                  <a:pt x="1440447" y="732007"/>
                  <a:pt x="1447801" y="744374"/>
                  <a:pt x="1457326" y="753899"/>
                </a:cubicBezTo>
                <a:cubicBezTo>
                  <a:pt x="1505155" y="763465"/>
                  <a:pt x="1513762" y="763138"/>
                  <a:pt x="1562101" y="782474"/>
                </a:cubicBezTo>
                <a:cubicBezTo>
                  <a:pt x="1575284" y="787747"/>
                  <a:pt x="1587501" y="795174"/>
                  <a:pt x="1600201" y="801524"/>
                </a:cubicBezTo>
                <a:cubicBezTo>
                  <a:pt x="1656673" y="810936"/>
                  <a:pt x="1742782" y="825743"/>
                  <a:pt x="1790701" y="830099"/>
                </a:cubicBezTo>
                <a:cubicBezTo>
                  <a:pt x="1850861" y="835568"/>
                  <a:pt x="1911351" y="836449"/>
                  <a:pt x="1971676" y="839624"/>
                </a:cubicBezTo>
                <a:cubicBezTo>
                  <a:pt x="2047079" y="830199"/>
                  <a:pt x="2055373" y="828809"/>
                  <a:pt x="2133601" y="820574"/>
                </a:cubicBezTo>
                <a:cubicBezTo>
                  <a:pt x="2232340" y="810180"/>
                  <a:pt x="2210526" y="814601"/>
                  <a:pt x="2295526" y="801524"/>
                </a:cubicBezTo>
                <a:cubicBezTo>
                  <a:pt x="2314614" y="798587"/>
                  <a:pt x="2333792" y="796046"/>
                  <a:pt x="2352676" y="791999"/>
                </a:cubicBezTo>
                <a:cubicBezTo>
                  <a:pt x="2443177" y="772606"/>
                  <a:pt x="2406322" y="774051"/>
                  <a:pt x="2486026" y="763424"/>
                </a:cubicBezTo>
                <a:cubicBezTo>
                  <a:pt x="2514525" y="759624"/>
                  <a:pt x="2543289" y="757965"/>
                  <a:pt x="2571751" y="753899"/>
                </a:cubicBezTo>
                <a:cubicBezTo>
                  <a:pt x="2587778" y="751609"/>
                  <a:pt x="2603407" y="747036"/>
                  <a:pt x="2619376" y="744374"/>
                </a:cubicBezTo>
                <a:cubicBezTo>
                  <a:pt x="2630408" y="742535"/>
                  <a:pt x="2715718" y="732058"/>
                  <a:pt x="2733676" y="725324"/>
                </a:cubicBezTo>
                <a:cubicBezTo>
                  <a:pt x="2744395" y="721304"/>
                  <a:pt x="2752726" y="712624"/>
                  <a:pt x="2762251" y="706274"/>
                </a:cubicBezTo>
                <a:cubicBezTo>
                  <a:pt x="2770605" y="700705"/>
                  <a:pt x="2781301" y="699924"/>
                  <a:pt x="2790826" y="696749"/>
                </a:cubicBezTo>
                <a:cubicBezTo>
                  <a:pt x="2926639" y="651478"/>
                  <a:pt x="2785309" y="696964"/>
                  <a:pt x="2886076" y="668174"/>
                </a:cubicBezTo>
                <a:cubicBezTo>
                  <a:pt x="2927294" y="656397"/>
                  <a:pt x="2910440" y="660296"/>
                  <a:pt x="2952751" y="630074"/>
                </a:cubicBezTo>
                <a:cubicBezTo>
                  <a:pt x="2962066" y="623420"/>
                  <a:pt x="2971387" y="616704"/>
                  <a:pt x="2981326" y="611024"/>
                </a:cubicBezTo>
                <a:cubicBezTo>
                  <a:pt x="2993654" y="603979"/>
                  <a:pt x="3008518" y="601064"/>
                  <a:pt x="3019426" y="591974"/>
                </a:cubicBezTo>
                <a:cubicBezTo>
                  <a:pt x="3028220" y="584645"/>
                  <a:pt x="3032126" y="572924"/>
                  <a:pt x="3038476" y="563399"/>
                </a:cubicBezTo>
                <a:cubicBezTo>
                  <a:pt x="3038520" y="563374"/>
                  <a:pt x="3078406" y="540368"/>
                  <a:pt x="3095626" y="525299"/>
                </a:cubicBezTo>
                <a:cubicBezTo>
                  <a:pt x="3104241" y="517761"/>
                  <a:pt x="3108326" y="506249"/>
                  <a:pt x="3114676" y="496724"/>
                </a:cubicBezTo>
                <a:cubicBezTo>
                  <a:pt x="3143315" y="487178"/>
                  <a:pt x="3147207" y="488665"/>
                  <a:pt x="3171826" y="468149"/>
                </a:cubicBezTo>
                <a:cubicBezTo>
                  <a:pt x="3182174" y="459525"/>
                  <a:pt x="3190053" y="448198"/>
                  <a:pt x="3200401" y="439574"/>
                </a:cubicBezTo>
                <a:cubicBezTo>
                  <a:pt x="3209195" y="432245"/>
                  <a:pt x="3218737" y="425644"/>
                  <a:pt x="3228976" y="420524"/>
                </a:cubicBezTo>
                <a:cubicBezTo>
                  <a:pt x="3237956" y="416034"/>
                  <a:pt x="3249711" y="417271"/>
                  <a:pt x="3257551" y="410999"/>
                </a:cubicBezTo>
                <a:cubicBezTo>
                  <a:pt x="3266490" y="403848"/>
                  <a:pt x="3270251" y="391949"/>
                  <a:pt x="3276601" y="382424"/>
                </a:cubicBezTo>
                <a:cubicBezTo>
                  <a:pt x="3286126" y="376074"/>
                  <a:pt x="3295237" y="369054"/>
                  <a:pt x="3305176" y="363374"/>
                </a:cubicBezTo>
                <a:cubicBezTo>
                  <a:pt x="3317504" y="356329"/>
                  <a:pt x="3331722" y="352577"/>
                  <a:pt x="3343276" y="344324"/>
                </a:cubicBezTo>
                <a:cubicBezTo>
                  <a:pt x="3354237" y="336494"/>
                  <a:pt x="3361503" y="324373"/>
                  <a:pt x="3371851" y="315749"/>
                </a:cubicBezTo>
                <a:cubicBezTo>
                  <a:pt x="3392014" y="298946"/>
                  <a:pt x="3402560" y="298302"/>
                  <a:pt x="3415660" y="284824"/>
                </a:cubicBezTo>
                <a:lnTo>
                  <a:pt x="3429001" y="268124"/>
                </a:lnTo>
                <a:cubicBezTo>
                  <a:pt x="3434570" y="259770"/>
                  <a:pt x="3435351" y="249074"/>
                  <a:pt x="3438526" y="239549"/>
                </a:cubicBezTo>
                <a:cubicBezTo>
                  <a:pt x="3451226" y="230024"/>
                  <a:pt x="3466463" y="223170"/>
                  <a:pt x="3476626" y="210974"/>
                </a:cubicBezTo>
                <a:cubicBezTo>
                  <a:pt x="3483054" y="203261"/>
                  <a:pt x="3481661" y="191379"/>
                  <a:pt x="3486151" y="182399"/>
                </a:cubicBezTo>
                <a:cubicBezTo>
                  <a:pt x="3491271" y="172160"/>
                  <a:pt x="3497872" y="162618"/>
                  <a:pt x="3505201" y="153824"/>
                </a:cubicBezTo>
                <a:cubicBezTo>
                  <a:pt x="3513825" y="143476"/>
                  <a:pt x="3524251" y="134774"/>
                  <a:pt x="3533776" y="125249"/>
                </a:cubicBezTo>
                <a:cubicBezTo>
                  <a:pt x="3549965" y="109060"/>
                  <a:pt x="3557820" y="86171"/>
                  <a:pt x="3571876" y="68099"/>
                </a:cubicBezTo>
                <a:cubicBezTo>
                  <a:pt x="3575038" y="64035"/>
                  <a:pt x="3578566" y="60294"/>
                  <a:pt x="3582762" y="57214"/>
                </a:cubicBezTo>
                <a:close/>
                <a:moveTo>
                  <a:pt x="3192920" y="0"/>
                </a:moveTo>
                <a:lnTo>
                  <a:pt x="3200401" y="10949"/>
                </a:lnTo>
                <a:cubicBezTo>
                  <a:pt x="3197139" y="7034"/>
                  <a:pt x="3194442" y="3581"/>
                  <a:pt x="319292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Equilibrium-</a:t>
            </a:r>
            <a:r>
              <a:rPr lang="en-US" dirty="0" err="1" smtClean="0"/>
              <a:t>nonequilibrium</a:t>
            </a:r>
            <a:r>
              <a:rPr lang="en-US" dirty="0" smtClean="0"/>
              <a:t> duality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76200" y="3504998"/>
            <a:ext cx="1866604" cy="1095795"/>
          </a:xfrm>
          <a:custGeom>
            <a:avLst/>
            <a:gdLst/>
            <a:ahLst/>
            <a:cxnLst/>
            <a:rect l="l" t="t" r="r" b="b"/>
            <a:pathLst>
              <a:path w="1328771" h="818339">
                <a:moveTo>
                  <a:pt x="188987" y="795366"/>
                </a:moveTo>
                <a:cubicBezTo>
                  <a:pt x="189655" y="795423"/>
                  <a:pt x="194246" y="796310"/>
                  <a:pt x="205804" y="798767"/>
                </a:cubicBezTo>
                <a:cubicBezTo>
                  <a:pt x="199329" y="797860"/>
                  <a:pt x="187784" y="795263"/>
                  <a:pt x="188987" y="795366"/>
                </a:cubicBezTo>
                <a:close/>
                <a:moveTo>
                  <a:pt x="1154157" y="0"/>
                </a:moveTo>
                <a:lnTo>
                  <a:pt x="1152526" y="113490"/>
                </a:lnTo>
                <a:cubicBezTo>
                  <a:pt x="1152526" y="132803"/>
                  <a:pt x="1159499" y="151497"/>
                  <a:pt x="1162051" y="170640"/>
                </a:cubicBezTo>
                <a:cubicBezTo>
                  <a:pt x="1165851" y="199139"/>
                  <a:pt x="1168401" y="227790"/>
                  <a:pt x="1171576" y="256365"/>
                </a:cubicBezTo>
                <a:cubicBezTo>
                  <a:pt x="1171576" y="256365"/>
                  <a:pt x="1191293" y="313301"/>
                  <a:pt x="1200151" y="342090"/>
                </a:cubicBezTo>
                <a:cubicBezTo>
                  <a:pt x="1204001" y="354602"/>
                  <a:pt x="1206080" y="367603"/>
                  <a:pt x="1209676" y="380190"/>
                </a:cubicBezTo>
                <a:cubicBezTo>
                  <a:pt x="1212434" y="389844"/>
                  <a:pt x="1216026" y="399240"/>
                  <a:pt x="1219201" y="408765"/>
                </a:cubicBezTo>
                <a:cubicBezTo>
                  <a:pt x="1227480" y="433603"/>
                  <a:pt x="1231901" y="459565"/>
                  <a:pt x="1238251" y="484965"/>
                </a:cubicBezTo>
                <a:cubicBezTo>
                  <a:pt x="1247776" y="494490"/>
                  <a:pt x="1260802" y="501492"/>
                  <a:pt x="1266826" y="513540"/>
                </a:cubicBezTo>
                <a:cubicBezTo>
                  <a:pt x="1274066" y="528020"/>
                  <a:pt x="1272424" y="545459"/>
                  <a:pt x="1276351" y="561165"/>
                </a:cubicBezTo>
                <a:cubicBezTo>
                  <a:pt x="1278786" y="570905"/>
                  <a:pt x="1282701" y="580215"/>
                  <a:pt x="1285876" y="589740"/>
                </a:cubicBezTo>
                <a:cubicBezTo>
                  <a:pt x="1296115" y="620457"/>
                  <a:pt x="1297510" y="653472"/>
                  <a:pt x="1304926" y="684990"/>
                </a:cubicBezTo>
                <a:cubicBezTo>
                  <a:pt x="1310220" y="707490"/>
                  <a:pt x="1319443" y="729000"/>
                  <a:pt x="1323976" y="751665"/>
                </a:cubicBezTo>
                <a:cubicBezTo>
                  <a:pt x="1326506" y="764313"/>
                  <a:pt x="1328045" y="777120"/>
                  <a:pt x="1328771" y="790025"/>
                </a:cubicBezTo>
                <a:cubicBezTo>
                  <a:pt x="1056321" y="789165"/>
                  <a:pt x="671690" y="780222"/>
                  <a:pt x="371475" y="808814"/>
                </a:cubicBezTo>
                <a:cubicBezTo>
                  <a:pt x="345993" y="811241"/>
                  <a:pt x="320675" y="815164"/>
                  <a:pt x="295275" y="818339"/>
                </a:cubicBezTo>
                <a:cubicBezTo>
                  <a:pt x="248569" y="807960"/>
                  <a:pt x="221094" y="801995"/>
                  <a:pt x="205804" y="798767"/>
                </a:cubicBezTo>
                <a:cubicBezTo>
                  <a:pt x="210549" y="799178"/>
                  <a:pt x="209537" y="798560"/>
                  <a:pt x="205225" y="797087"/>
                </a:cubicBezTo>
                <a:lnTo>
                  <a:pt x="180975" y="789764"/>
                </a:lnTo>
                <a:cubicBezTo>
                  <a:pt x="156808" y="782859"/>
                  <a:pt x="137138" y="780502"/>
                  <a:pt x="114300" y="770714"/>
                </a:cubicBezTo>
                <a:cubicBezTo>
                  <a:pt x="101249" y="765121"/>
                  <a:pt x="88900" y="758014"/>
                  <a:pt x="76200" y="751664"/>
                </a:cubicBezTo>
                <a:cubicBezTo>
                  <a:pt x="4978" y="716053"/>
                  <a:pt x="63500" y="592914"/>
                  <a:pt x="57150" y="513539"/>
                </a:cubicBezTo>
                <a:cubicBezTo>
                  <a:pt x="46464" y="481481"/>
                  <a:pt x="47407" y="479820"/>
                  <a:pt x="28575" y="446864"/>
                </a:cubicBezTo>
                <a:cubicBezTo>
                  <a:pt x="22895" y="436925"/>
                  <a:pt x="10703" y="429676"/>
                  <a:pt x="9525" y="418289"/>
                </a:cubicBezTo>
                <a:cubicBezTo>
                  <a:pt x="1024" y="336116"/>
                  <a:pt x="3175" y="253189"/>
                  <a:pt x="0" y="170639"/>
                </a:cubicBezTo>
                <a:cubicBezTo>
                  <a:pt x="6350" y="161114"/>
                  <a:pt x="13930" y="152303"/>
                  <a:pt x="19050" y="142064"/>
                </a:cubicBezTo>
                <a:cubicBezTo>
                  <a:pt x="23540" y="133084"/>
                  <a:pt x="22303" y="121329"/>
                  <a:pt x="28575" y="113489"/>
                </a:cubicBezTo>
                <a:cubicBezTo>
                  <a:pt x="35726" y="104550"/>
                  <a:pt x="49821" y="103233"/>
                  <a:pt x="57150" y="94439"/>
                </a:cubicBezTo>
                <a:cubicBezTo>
                  <a:pt x="66240" y="83531"/>
                  <a:pt x="69850" y="69039"/>
                  <a:pt x="76200" y="56339"/>
                </a:cubicBezTo>
                <a:cubicBezTo>
                  <a:pt x="85725" y="49989"/>
                  <a:pt x="94536" y="42409"/>
                  <a:pt x="104775" y="37289"/>
                </a:cubicBezTo>
                <a:cubicBezTo>
                  <a:pt x="113755" y="32799"/>
                  <a:pt x="123319" y="28200"/>
                  <a:pt x="133350" y="27764"/>
                </a:cubicBezTo>
                <a:lnTo>
                  <a:pt x="762000" y="87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Configuration model</a:t>
            </a:r>
          </a:p>
        </p:txBody>
      </p:sp>
      <p:sp>
        <p:nvSpPr>
          <p:cNvPr id="60" name="Freeform 59"/>
          <p:cNvSpPr/>
          <p:nvPr/>
        </p:nvSpPr>
        <p:spPr bwMode="auto">
          <a:xfrm>
            <a:off x="129720" y="1984297"/>
            <a:ext cx="1895510" cy="1060501"/>
          </a:xfrm>
          <a:custGeom>
            <a:avLst/>
            <a:gdLst/>
            <a:ahLst/>
            <a:cxnLst/>
            <a:rect l="l" t="t" r="r" b="b"/>
            <a:pathLst>
              <a:path w="1349348" h="791982">
                <a:moveTo>
                  <a:pt x="1349348" y="1457"/>
                </a:moveTo>
                <a:lnTo>
                  <a:pt x="1343026" y="20423"/>
                </a:lnTo>
                <a:cubicBezTo>
                  <a:pt x="1330326" y="33123"/>
                  <a:pt x="1315365" y="43908"/>
                  <a:pt x="1304926" y="58523"/>
                </a:cubicBezTo>
                <a:cubicBezTo>
                  <a:pt x="1299090" y="66693"/>
                  <a:pt x="1297370" y="77253"/>
                  <a:pt x="1295401" y="87098"/>
                </a:cubicBezTo>
                <a:cubicBezTo>
                  <a:pt x="1290998" y="109113"/>
                  <a:pt x="1289051" y="131548"/>
                  <a:pt x="1285876" y="153773"/>
                </a:cubicBezTo>
                <a:cubicBezTo>
                  <a:pt x="1279007" y="201853"/>
                  <a:pt x="1267837" y="249236"/>
                  <a:pt x="1257301" y="296648"/>
                </a:cubicBezTo>
                <a:cubicBezTo>
                  <a:pt x="1255123" y="306449"/>
                  <a:pt x="1250951" y="315698"/>
                  <a:pt x="1247776" y="325223"/>
                </a:cubicBezTo>
                <a:cubicBezTo>
                  <a:pt x="1237537" y="355940"/>
                  <a:pt x="1234353" y="388587"/>
                  <a:pt x="1228726" y="420473"/>
                </a:cubicBezTo>
                <a:cubicBezTo>
                  <a:pt x="1220612" y="466451"/>
                  <a:pt x="1219328" y="499254"/>
                  <a:pt x="1209676" y="544298"/>
                </a:cubicBezTo>
                <a:cubicBezTo>
                  <a:pt x="1204190" y="569899"/>
                  <a:pt x="1196976" y="595098"/>
                  <a:pt x="1190626" y="620498"/>
                </a:cubicBezTo>
                <a:cubicBezTo>
                  <a:pt x="1179736" y="664059"/>
                  <a:pt x="1178579" y="709496"/>
                  <a:pt x="1171576" y="753848"/>
                </a:cubicBezTo>
                <a:cubicBezTo>
                  <a:pt x="1170376" y="761447"/>
                  <a:pt x="1168683" y="768959"/>
                  <a:pt x="1167049" y="776484"/>
                </a:cubicBezTo>
                <a:cubicBezTo>
                  <a:pt x="1073389" y="783222"/>
                  <a:pt x="979683" y="789764"/>
                  <a:pt x="885825" y="791947"/>
                </a:cubicBezTo>
                <a:cubicBezTo>
                  <a:pt x="860234" y="792542"/>
                  <a:pt x="835025" y="785597"/>
                  <a:pt x="809625" y="782422"/>
                </a:cubicBezTo>
                <a:cubicBezTo>
                  <a:pt x="746346" y="779891"/>
                  <a:pt x="429129" y="783380"/>
                  <a:pt x="266700" y="753847"/>
                </a:cubicBezTo>
                <a:cubicBezTo>
                  <a:pt x="253820" y="751505"/>
                  <a:pt x="241300" y="747497"/>
                  <a:pt x="228600" y="744322"/>
                </a:cubicBezTo>
                <a:cubicBezTo>
                  <a:pt x="140006" y="736939"/>
                  <a:pt x="138122" y="742964"/>
                  <a:pt x="76200" y="725272"/>
                </a:cubicBezTo>
                <a:cubicBezTo>
                  <a:pt x="66546" y="722514"/>
                  <a:pt x="55465" y="722019"/>
                  <a:pt x="47625" y="715747"/>
                </a:cubicBezTo>
                <a:cubicBezTo>
                  <a:pt x="38686" y="708596"/>
                  <a:pt x="29644" y="698570"/>
                  <a:pt x="28575" y="687172"/>
                </a:cubicBezTo>
                <a:cubicBezTo>
                  <a:pt x="19976" y="595444"/>
                  <a:pt x="24797" y="502897"/>
                  <a:pt x="19050" y="410947"/>
                </a:cubicBezTo>
                <a:cubicBezTo>
                  <a:pt x="18424" y="400926"/>
                  <a:pt x="10698" y="392343"/>
                  <a:pt x="9525" y="382372"/>
                </a:cubicBezTo>
                <a:cubicBezTo>
                  <a:pt x="4318" y="338114"/>
                  <a:pt x="3175" y="293472"/>
                  <a:pt x="0" y="249022"/>
                </a:cubicBezTo>
                <a:cubicBezTo>
                  <a:pt x="28030" y="192961"/>
                  <a:pt x="14560" y="224392"/>
                  <a:pt x="38100" y="153772"/>
                </a:cubicBezTo>
                <a:cubicBezTo>
                  <a:pt x="47625" y="144247"/>
                  <a:pt x="55714" y="133027"/>
                  <a:pt x="66675" y="125197"/>
                </a:cubicBezTo>
                <a:cubicBezTo>
                  <a:pt x="78229" y="116944"/>
                  <a:pt x="93867" y="115237"/>
                  <a:pt x="104775" y="106147"/>
                </a:cubicBezTo>
                <a:cubicBezTo>
                  <a:pt x="113569" y="98818"/>
                  <a:pt x="117475" y="87097"/>
                  <a:pt x="123825" y="77572"/>
                </a:cubicBezTo>
                <a:cubicBezTo>
                  <a:pt x="123825" y="77572"/>
                  <a:pt x="160934" y="59775"/>
                  <a:pt x="180975" y="58522"/>
                </a:cubicBezTo>
                <a:cubicBezTo>
                  <a:pt x="488385" y="39309"/>
                  <a:pt x="512150" y="45171"/>
                  <a:pt x="752475" y="58522"/>
                </a:cubicBezTo>
                <a:cubicBezTo>
                  <a:pt x="796925" y="55347"/>
                  <a:pt x="841636" y="54761"/>
                  <a:pt x="885825" y="48997"/>
                </a:cubicBezTo>
                <a:cubicBezTo>
                  <a:pt x="914851" y="45211"/>
                  <a:pt x="942779" y="35342"/>
                  <a:pt x="971550" y="29947"/>
                </a:cubicBezTo>
                <a:cubicBezTo>
                  <a:pt x="1024523" y="20015"/>
                  <a:pt x="1103639" y="13773"/>
                  <a:pt x="1152525" y="10897"/>
                </a:cubicBezTo>
                <a:cubicBezTo>
                  <a:pt x="1218098" y="7040"/>
                  <a:pt x="1283980" y="-3920"/>
                  <a:pt x="1349348" y="14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Classical random graphs</a:t>
            </a:r>
          </a:p>
        </p:txBody>
      </p:sp>
      <p:sp>
        <p:nvSpPr>
          <p:cNvPr id="70" name="Freeform 69"/>
          <p:cNvSpPr/>
          <p:nvPr/>
        </p:nvSpPr>
        <p:spPr bwMode="auto">
          <a:xfrm>
            <a:off x="4651481" y="187760"/>
            <a:ext cx="1633195" cy="1210858"/>
          </a:xfrm>
          <a:custGeom>
            <a:avLst/>
            <a:gdLst/>
            <a:ahLst/>
            <a:cxnLst/>
            <a:rect l="l" t="t" r="r" b="b"/>
            <a:pathLst>
              <a:path w="1162615" h="904268">
                <a:moveTo>
                  <a:pt x="895915" y="0"/>
                </a:moveTo>
                <a:cubicBezTo>
                  <a:pt x="940823" y="7485"/>
                  <a:pt x="951380" y="7683"/>
                  <a:pt x="991165" y="19050"/>
                </a:cubicBezTo>
                <a:cubicBezTo>
                  <a:pt x="1000819" y="21808"/>
                  <a:pt x="1011900" y="22303"/>
                  <a:pt x="1019740" y="28575"/>
                </a:cubicBezTo>
                <a:cubicBezTo>
                  <a:pt x="1028679" y="35726"/>
                  <a:pt x="1032440" y="47625"/>
                  <a:pt x="1038790" y="57150"/>
                </a:cubicBezTo>
                <a:lnTo>
                  <a:pt x="1076890" y="76200"/>
                </a:lnTo>
                <a:cubicBezTo>
                  <a:pt x="1117051" y="96280"/>
                  <a:pt x="1092815" y="164758"/>
                  <a:pt x="1095940" y="209550"/>
                </a:cubicBezTo>
                <a:cubicBezTo>
                  <a:pt x="1102352" y="301456"/>
                  <a:pt x="1102290" y="393700"/>
                  <a:pt x="1105465" y="485775"/>
                </a:cubicBezTo>
                <a:cubicBezTo>
                  <a:pt x="1129005" y="532855"/>
                  <a:pt x="1120025" y="510405"/>
                  <a:pt x="1134040" y="552450"/>
                </a:cubicBezTo>
                <a:cubicBezTo>
                  <a:pt x="1140390" y="571500"/>
                  <a:pt x="1150872" y="589642"/>
                  <a:pt x="1153090" y="609600"/>
                </a:cubicBezTo>
                <a:cubicBezTo>
                  <a:pt x="1160461" y="675942"/>
                  <a:pt x="1159440" y="742950"/>
                  <a:pt x="1162615" y="809625"/>
                </a:cubicBezTo>
                <a:cubicBezTo>
                  <a:pt x="1148600" y="851670"/>
                  <a:pt x="1157580" y="829220"/>
                  <a:pt x="1134040" y="876300"/>
                </a:cubicBezTo>
                <a:cubicBezTo>
                  <a:pt x="1129582" y="885218"/>
                  <a:pt x="1126420" y="894672"/>
                  <a:pt x="1123603" y="904268"/>
                </a:cubicBezTo>
                <a:lnTo>
                  <a:pt x="1095940" y="885826"/>
                </a:lnTo>
                <a:cubicBezTo>
                  <a:pt x="1085307" y="877556"/>
                  <a:pt x="1078573" y="864723"/>
                  <a:pt x="1067365" y="857251"/>
                </a:cubicBezTo>
                <a:cubicBezTo>
                  <a:pt x="1012156" y="820445"/>
                  <a:pt x="1062345" y="883058"/>
                  <a:pt x="1019740" y="819151"/>
                </a:cubicBezTo>
                <a:lnTo>
                  <a:pt x="991165" y="800101"/>
                </a:lnTo>
                <a:cubicBezTo>
                  <a:pt x="939997" y="765989"/>
                  <a:pt x="949448" y="765050"/>
                  <a:pt x="905440" y="752476"/>
                </a:cubicBezTo>
                <a:cubicBezTo>
                  <a:pt x="892853" y="748880"/>
                  <a:pt x="879927" y="746547"/>
                  <a:pt x="867340" y="742951"/>
                </a:cubicBezTo>
                <a:cubicBezTo>
                  <a:pt x="857686" y="740193"/>
                  <a:pt x="848419" y="736184"/>
                  <a:pt x="838765" y="733426"/>
                </a:cubicBezTo>
                <a:cubicBezTo>
                  <a:pt x="824523" y="729357"/>
                  <a:pt x="787315" y="721989"/>
                  <a:pt x="772090" y="714376"/>
                </a:cubicBezTo>
                <a:cubicBezTo>
                  <a:pt x="761851" y="709256"/>
                  <a:pt x="753754" y="700446"/>
                  <a:pt x="743515" y="695326"/>
                </a:cubicBezTo>
                <a:cubicBezTo>
                  <a:pt x="701867" y="674502"/>
                  <a:pt x="683195" y="675008"/>
                  <a:pt x="638740" y="657226"/>
                </a:cubicBezTo>
                <a:cubicBezTo>
                  <a:pt x="625557" y="651953"/>
                  <a:pt x="613691" y="643769"/>
                  <a:pt x="600640" y="638176"/>
                </a:cubicBezTo>
                <a:cubicBezTo>
                  <a:pt x="577924" y="628441"/>
                  <a:pt x="547697" y="622704"/>
                  <a:pt x="524440" y="619126"/>
                </a:cubicBezTo>
                <a:cubicBezTo>
                  <a:pt x="499140" y="615234"/>
                  <a:pt x="473662" y="612592"/>
                  <a:pt x="448240" y="609601"/>
                </a:cubicBezTo>
                <a:cubicBezTo>
                  <a:pt x="419686" y="606242"/>
                  <a:pt x="390875" y="604803"/>
                  <a:pt x="362515" y="600076"/>
                </a:cubicBezTo>
                <a:cubicBezTo>
                  <a:pt x="352611" y="598425"/>
                  <a:pt x="343965" y="591108"/>
                  <a:pt x="333940" y="590551"/>
                </a:cubicBezTo>
                <a:lnTo>
                  <a:pt x="20325" y="578252"/>
                </a:lnTo>
                <a:lnTo>
                  <a:pt x="19615" y="552450"/>
                </a:lnTo>
                <a:cubicBezTo>
                  <a:pt x="-5130" y="478216"/>
                  <a:pt x="565" y="503554"/>
                  <a:pt x="565" y="361950"/>
                </a:cubicBezTo>
                <a:cubicBezTo>
                  <a:pt x="565" y="336352"/>
                  <a:pt x="6915" y="311150"/>
                  <a:pt x="10090" y="285750"/>
                </a:cubicBezTo>
                <a:cubicBezTo>
                  <a:pt x="32420" y="218759"/>
                  <a:pt x="7872" y="299055"/>
                  <a:pt x="29140" y="171450"/>
                </a:cubicBezTo>
                <a:cubicBezTo>
                  <a:pt x="33952" y="142576"/>
                  <a:pt x="41840" y="114300"/>
                  <a:pt x="48190" y="85725"/>
                </a:cubicBezTo>
                <a:cubicBezTo>
                  <a:pt x="47000" y="85725"/>
                  <a:pt x="36315" y="103493"/>
                  <a:pt x="35488" y="99051"/>
                </a:cubicBezTo>
                <a:lnTo>
                  <a:pt x="38665" y="85725"/>
                </a:lnTo>
                <a:cubicBezTo>
                  <a:pt x="38665" y="85725"/>
                  <a:pt x="76581" y="72445"/>
                  <a:pt x="95815" y="66675"/>
                </a:cubicBezTo>
                <a:cubicBezTo>
                  <a:pt x="108354" y="62913"/>
                  <a:pt x="121328" y="60746"/>
                  <a:pt x="133915" y="57150"/>
                </a:cubicBezTo>
                <a:cubicBezTo>
                  <a:pt x="143569" y="54392"/>
                  <a:pt x="152965" y="50800"/>
                  <a:pt x="162490" y="47625"/>
                </a:cubicBezTo>
                <a:cubicBezTo>
                  <a:pt x="184715" y="44450"/>
                  <a:pt x="206888" y="40885"/>
                  <a:pt x="229165" y="38100"/>
                </a:cubicBezTo>
                <a:cubicBezTo>
                  <a:pt x="283093" y="31359"/>
                  <a:pt x="337241" y="26393"/>
                  <a:pt x="391090" y="19050"/>
                </a:cubicBezTo>
                <a:cubicBezTo>
                  <a:pt x="407131" y="16863"/>
                  <a:pt x="422537" y="10135"/>
                  <a:pt x="43871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Processes</a:t>
            </a:r>
          </a:p>
        </p:txBody>
      </p:sp>
      <p:sp>
        <p:nvSpPr>
          <p:cNvPr id="76" name="Freeform 75"/>
          <p:cNvSpPr/>
          <p:nvPr/>
        </p:nvSpPr>
        <p:spPr bwMode="auto">
          <a:xfrm>
            <a:off x="2440707" y="940273"/>
            <a:ext cx="2033462" cy="1587996"/>
          </a:xfrm>
          <a:custGeom>
            <a:avLst/>
            <a:gdLst/>
            <a:ahLst/>
            <a:cxnLst/>
            <a:rect l="l" t="t" r="r" b="b"/>
            <a:pathLst>
              <a:path w="1447551" h="1185915">
                <a:moveTo>
                  <a:pt x="1298114" y="0"/>
                </a:moveTo>
                <a:lnTo>
                  <a:pt x="1447551" y="0"/>
                </a:lnTo>
                <a:lnTo>
                  <a:pt x="1443068" y="6507"/>
                </a:lnTo>
                <a:lnTo>
                  <a:pt x="1421939" y="9525"/>
                </a:lnTo>
                <a:lnTo>
                  <a:pt x="1440743" y="10262"/>
                </a:lnTo>
                <a:cubicBezTo>
                  <a:pt x="1437623" y="19533"/>
                  <a:pt x="1434038" y="28663"/>
                  <a:pt x="1431464" y="38099"/>
                </a:cubicBezTo>
                <a:cubicBezTo>
                  <a:pt x="1424575" y="63358"/>
                  <a:pt x="1424123" y="90881"/>
                  <a:pt x="1412414" y="114299"/>
                </a:cubicBezTo>
                <a:lnTo>
                  <a:pt x="1393364" y="152399"/>
                </a:lnTo>
                <a:cubicBezTo>
                  <a:pt x="1396539" y="273049"/>
                  <a:pt x="1397758" y="393766"/>
                  <a:pt x="1402889" y="514349"/>
                </a:cubicBezTo>
                <a:cubicBezTo>
                  <a:pt x="1404786" y="558937"/>
                  <a:pt x="1416240" y="621158"/>
                  <a:pt x="1421939" y="666749"/>
                </a:cubicBezTo>
                <a:cubicBezTo>
                  <a:pt x="1425505" y="695278"/>
                  <a:pt x="1428289" y="723899"/>
                  <a:pt x="1431464" y="752474"/>
                </a:cubicBezTo>
                <a:cubicBezTo>
                  <a:pt x="1433468" y="818594"/>
                  <a:pt x="1434420" y="884759"/>
                  <a:pt x="1436745" y="950871"/>
                </a:cubicBezTo>
                <a:cubicBezTo>
                  <a:pt x="1392721" y="954117"/>
                  <a:pt x="1339657" y="955640"/>
                  <a:pt x="1294992" y="965947"/>
                </a:cubicBezTo>
                <a:cubicBezTo>
                  <a:pt x="1183090" y="991770"/>
                  <a:pt x="1302076" y="973706"/>
                  <a:pt x="1179732" y="988999"/>
                </a:cubicBezTo>
                <a:cubicBezTo>
                  <a:pt x="1169487" y="996683"/>
                  <a:pt x="1160115" y="1005697"/>
                  <a:pt x="1148996" y="1012051"/>
                </a:cubicBezTo>
                <a:cubicBezTo>
                  <a:pt x="1136273" y="1019321"/>
                  <a:pt x="1097252" y="1025473"/>
                  <a:pt x="1087523" y="1027419"/>
                </a:cubicBezTo>
                <a:cubicBezTo>
                  <a:pt x="1077278" y="1032542"/>
                  <a:pt x="1067254" y="1038135"/>
                  <a:pt x="1056787" y="1042787"/>
                </a:cubicBezTo>
                <a:cubicBezTo>
                  <a:pt x="1044183" y="1048389"/>
                  <a:pt x="1030704" y="1051986"/>
                  <a:pt x="1018367" y="1058155"/>
                </a:cubicBezTo>
                <a:cubicBezTo>
                  <a:pt x="951900" y="1091390"/>
                  <a:pt x="1007865" y="1074228"/>
                  <a:pt x="949211" y="1088892"/>
                </a:cubicBezTo>
                <a:cubicBezTo>
                  <a:pt x="905268" y="1132835"/>
                  <a:pt x="949362" y="1093600"/>
                  <a:pt x="895423" y="1127312"/>
                </a:cubicBezTo>
                <a:cubicBezTo>
                  <a:pt x="853936" y="1153241"/>
                  <a:pt x="875487" y="1144399"/>
                  <a:pt x="841634" y="1173416"/>
                </a:cubicBezTo>
                <a:lnTo>
                  <a:pt x="824969" y="1185915"/>
                </a:lnTo>
                <a:lnTo>
                  <a:pt x="821864" y="1171575"/>
                </a:lnTo>
                <a:cubicBezTo>
                  <a:pt x="811694" y="1166490"/>
                  <a:pt x="764806" y="1145015"/>
                  <a:pt x="755189" y="1133475"/>
                </a:cubicBezTo>
                <a:cubicBezTo>
                  <a:pt x="746099" y="1122567"/>
                  <a:pt x="744392" y="1106929"/>
                  <a:pt x="736139" y="1095375"/>
                </a:cubicBezTo>
                <a:cubicBezTo>
                  <a:pt x="728309" y="1084414"/>
                  <a:pt x="715036" y="1078008"/>
                  <a:pt x="707564" y="1066800"/>
                </a:cubicBezTo>
                <a:cubicBezTo>
                  <a:pt x="701995" y="1058446"/>
                  <a:pt x="705139" y="1045325"/>
                  <a:pt x="698039" y="1038225"/>
                </a:cubicBezTo>
                <a:cubicBezTo>
                  <a:pt x="647239" y="987425"/>
                  <a:pt x="685339" y="1076325"/>
                  <a:pt x="659939" y="1000125"/>
                </a:cubicBezTo>
                <a:cubicBezTo>
                  <a:pt x="623010" y="975506"/>
                  <a:pt x="642224" y="984695"/>
                  <a:pt x="602789" y="971550"/>
                </a:cubicBezTo>
                <a:cubicBezTo>
                  <a:pt x="575848" y="962570"/>
                  <a:pt x="552442" y="945201"/>
                  <a:pt x="526589" y="933450"/>
                </a:cubicBezTo>
                <a:cubicBezTo>
                  <a:pt x="517449" y="929295"/>
                  <a:pt x="506623" y="929091"/>
                  <a:pt x="498014" y="923925"/>
                </a:cubicBezTo>
                <a:cubicBezTo>
                  <a:pt x="474594" y="909873"/>
                  <a:pt x="454759" y="890352"/>
                  <a:pt x="431339" y="876300"/>
                </a:cubicBezTo>
                <a:cubicBezTo>
                  <a:pt x="422730" y="871134"/>
                  <a:pt x="411481" y="871756"/>
                  <a:pt x="402764" y="866775"/>
                </a:cubicBezTo>
                <a:cubicBezTo>
                  <a:pt x="388981" y="858899"/>
                  <a:pt x="377364" y="847725"/>
                  <a:pt x="364664" y="838200"/>
                </a:cubicBezTo>
                <a:cubicBezTo>
                  <a:pt x="341423" y="830453"/>
                  <a:pt x="325978" y="828089"/>
                  <a:pt x="307514" y="809625"/>
                </a:cubicBezTo>
                <a:cubicBezTo>
                  <a:pt x="299419" y="801530"/>
                  <a:pt x="294814" y="790575"/>
                  <a:pt x="288464" y="781050"/>
                </a:cubicBezTo>
                <a:cubicBezTo>
                  <a:pt x="278939" y="777875"/>
                  <a:pt x="267729" y="777797"/>
                  <a:pt x="259889" y="771525"/>
                </a:cubicBezTo>
                <a:cubicBezTo>
                  <a:pt x="250950" y="764374"/>
                  <a:pt x="247493" y="752265"/>
                  <a:pt x="240839" y="742950"/>
                </a:cubicBezTo>
                <a:cubicBezTo>
                  <a:pt x="231612" y="730032"/>
                  <a:pt x="223489" y="716075"/>
                  <a:pt x="212264" y="704850"/>
                </a:cubicBezTo>
                <a:cubicBezTo>
                  <a:pt x="201039" y="693625"/>
                  <a:pt x="185389" y="687500"/>
                  <a:pt x="174164" y="676275"/>
                </a:cubicBezTo>
                <a:cubicBezTo>
                  <a:pt x="155700" y="657811"/>
                  <a:pt x="153336" y="642366"/>
                  <a:pt x="145589" y="619125"/>
                </a:cubicBezTo>
                <a:cubicBezTo>
                  <a:pt x="136064" y="612775"/>
                  <a:pt x="124343" y="608869"/>
                  <a:pt x="117014" y="600075"/>
                </a:cubicBezTo>
                <a:cubicBezTo>
                  <a:pt x="101442" y="581388"/>
                  <a:pt x="84836" y="522591"/>
                  <a:pt x="78914" y="504825"/>
                </a:cubicBezTo>
                <a:cubicBezTo>
                  <a:pt x="69389" y="498475"/>
                  <a:pt x="57490" y="494714"/>
                  <a:pt x="50339" y="485775"/>
                </a:cubicBezTo>
                <a:cubicBezTo>
                  <a:pt x="44067" y="477935"/>
                  <a:pt x="45304" y="466180"/>
                  <a:pt x="40814" y="457200"/>
                </a:cubicBezTo>
                <a:cubicBezTo>
                  <a:pt x="3885" y="383342"/>
                  <a:pt x="36180" y="471874"/>
                  <a:pt x="12239" y="400050"/>
                </a:cubicBezTo>
                <a:cubicBezTo>
                  <a:pt x="8162" y="398011"/>
                  <a:pt x="4046" y="396044"/>
                  <a:pt x="0" y="393930"/>
                </a:cubicBezTo>
                <a:cubicBezTo>
                  <a:pt x="4263" y="393275"/>
                  <a:pt x="8493" y="392398"/>
                  <a:pt x="12239" y="390525"/>
                </a:cubicBezTo>
                <a:cubicBezTo>
                  <a:pt x="22478" y="385405"/>
                  <a:pt x="31289" y="377825"/>
                  <a:pt x="40814" y="371475"/>
                </a:cubicBezTo>
                <a:cubicBezTo>
                  <a:pt x="74297" y="321250"/>
                  <a:pt x="40557" y="357978"/>
                  <a:pt x="97964" y="333375"/>
                </a:cubicBezTo>
                <a:cubicBezTo>
                  <a:pt x="108486" y="328866"/>
                  <a:pt x="116300" y="319445"/>
                  <a:pt x="126539" y="314325"/>
                </a:cubicBezTo>
                <a:cubicBezTo>
                  <a:pt x="135519" y="309835"/>
                  <a:pt x="145589" y="307975"/>
                  <a:pt x="155114" y="304800"/>
                </a:cubicBezTo>
                <a:cubicBezTo>
                  <a:pt x="164639" y="295275"/>
                  <a:pt x="171914" y="282767"/>
                  <a:pt x="183689" y="276225"/>
                </a:cubicBezTo>
                <a:cubicBezTo>
                  <a:pt x="201242" y="266473"/>
                  <a:pt x="221358" y="262045"/>
                  <a:pt x="240839" y="257175"/>
                </a:cubicBezTo>
                <a:cubicBezTo>
                  <a:pt x="288679" y="245215"/>
                  <a:pt x="266520" y="251790"/>
                  <a:pt x="307514" y="238125"/>
                </a:cubicBezTo>
                <a:cubicBezTo>
                  <a:pt x="320214" y="228600"/>
                  <a:pt x="331831" y="217426"/>
                  <a:pt x="345614" y="209550"/>
                </a:cubicBezTo>
                <a:cubicBezTo>
                  <a:pt x="356242" y="203477"/>
                  <a:pt x="404041" y="192562"/>
                  <a:pt x="412289" y="190500"/>
                </a:cubicBezTo>
                <a:cubicBezTo>
                  <a:pt x="421814" y="184150"/>
                  <a:pt x="430403" y="176099"/>
                  <a:pt x="440864" y="171450"/>
                </a:cubicBezTo>
                <a:cubicBezTo>
                  <a:pt x="459214" y="163295"/>
                  <a:pt x="481306" y="163539"/>
                  <a:pt x="498014" y="152400"/>
                </a:cubicBezTo>
                <a:cubicBezTo>
                  <a:pt x="535543" y="127381"/>
                  <a:pt x="529331" y="127902"/>
                  <a:pt x="583739" y="114300"/>
                </a:cubicBezTo>
                <a:lnTo>
                  <a:pt x="659939" y="95250"/>
                </a:lnTo>
                <a:lnTo>
                  <a:pt x="698039" y="85725"/>
                </a:lnTo>
                <a:cubicBezTo>
                  <a:pt x="746146" y="53653"/>
                  <a:pt x="713610" y="69408"/>
                  <a:pt x="793289" y="57150"/>
                </a:cubicBezTo>
                <a:cubicBezTo>
                  <a:pt x="999741" y="25388"/>
                  <a:pt x="719732" y="67822"/>
                  <a:pt x="898064" y="38100"/>
                </a:cubicBezTo>
                <a:cubicBezTo>
                  <a:pt x="1020260" y="17734"/>
                  <a:pt x="1072199" y="23174"/>
                  <a:pt x="1231439" y="9525"/>
                </a:cubicBezTo>
                <a:cubicBezTo>
                  <a:pt x="1253808" y="7608"/>
                  <a:pt x="1275679" y="831"/>
                  <a:pt x="12981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Self-similarity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 smtClean="0"/>
              <a:t>(conformal      invariance)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"/>
          <p:cNvSpPr/>
          <p:nvPr/>
        </p:nvSpPr>
        <p:spPr bwMode="auto">
          <a:xfrm>
            <a:off x="1695221" y="1467764"/>
            <a:ext cx="1904370" cy="3903488"/>
          </a:xfrm>
          <a:custGeom>
            <a:avLst/>
            <a:gdLst/>
            <a:ahLst/>
            <a:cxnLst/>
            <a:rect l="l" t="t" r="r" b="b"/>
            <a:pathLst>
              <a:path w="1904370" h="3903488">
                <a:moveTo>
                  <a:pt x="745488" y="0"/>
                </a:moveTo>
                <a:lnTo>
                  <a:pt x="762679" y="8194"/>
                </a:lnTo>
                <a:cubicBezTo>
                  <a:pt x="796311" y="104370"/>
                  <a:pt x="750944" y="-14178"/>
                  <a:pt x="802820" y="84721"/>
                </a:cubicBezTo>
                <a:cubicBezTo>
                  <a:pt x="809128" y="96746"/>
                  <a:pt x="807390" y="112486"/>
                  <a:pt x="816201" y="122984"/>
                </a:cubicBezTo>
                <a:cubicBezTo>
                  <a:pt x="826246" y="134954"/>
                  <a:pt x="842962" y="139990"/>
                  <a:pt x="856342" y="148493"/>
                </a:cubicBezTo>
                <a:cubicBezTo>
                  <a:pt x="864661" y="172283"/>
                  <a:pt x="887988" y="251015"/>
                  <a:pt x="909863" y="276037"/>
                </a:cubicBezTo>
                <a:cubicBezTo>
                  <a:pt x="920159" y="287813"/>
                  <a:pt x="936624" y="293043"/>
                  <a:pt x="950004" y="301546"/>
                </a:cubicBezTo>
                <a:cubicBezTo>
                  <a:pt x="960887" y="332667"/>
                  <a:pt x="964208" y="353349"/>
                  <a:pt x="990145" y="378073"/>
                </a:cubicBezTo>
                <a:cubicBezTo>
                  <a:pt x="1005914" y="393104"/>
                  <a:pt x="1027898" y="401305"/>
                  <a:pt x="1043667" y="416336"/>
                </a:cubicBezTo>
                <a:cubicBezTo>
                  <a:pt x="1059435" y="431367"/>
                  <a:pt x="1070846" y="450056"/>
                  <a:pt x="1083808" y="467354"/>
                </a:cubicBezTo>
                <a:cubicBezTo>
                  <a:pt x="1093155" y="479827"/>
                  <a:pt x="1098011" y="496042"/>
                  <a:pt x="1110568" y="505617"/>
                </a:cubicBezTo>
                <a:cubicBezTo>
                  <a:pt x="1121582" y="514016"/>
                  <a:pt x="1137329" y="514120"/>
                  <a:pt x="1150709" y="518372"/>
                </a:cubicBezTo>
                <a:cubicBezTo>
                  <a:pt x="1159630" y="531126"/>
                  <a:pt x="1166098" y="545795"/>
                  <a:pt x="1177470" y="556635"/>
                </a:cubicBezTo>
                <a:cubicBezTo>
                  <a:pt x="1203408" y="581359"/>
                  <a:pt x="1225104" y="584525"/>
                  <a:pt x="1257752" y="594898"/>
                </a:cubicBezTo>
                <a:cubicBezTo>
                  <a:pt x="1275593" y="607653"/>
                  <a:pt x="1291912" y="622615"/>
                  <a:pt x="1311273" y="633162"/>
                </a:cubicBezTo>
                <a:cubicBezTo>
                  <a:pt x="1323519" y="639831"/>
                  <a:pt x="1339321" y="638998"/>
                  <a:pt x="1351414" y="645916"/>
                </a:cubicBezTo>
                <a:cubicBezTo>
                  <a:pt x="1384314" y="664732"/>
                  <a:pt x="1412177" y="690872"/>
                  <a:pt x="1445077" y="709688"/>
                </a:cubicBezTo>
                <a:cubicBezTo>
                  <a:pt x="1457170" y="716606"/>
                  <a:pt x="1472378" y="716879"/>
                  <a:pt x="1485218" y="722443"/>
                </a:cubicBezTo>
                <a:cubicBezTo>
                  <a:pt x="1521535" y="738178"/>
                  <a:pt x="1554415" y="761436"/>
                  <a:pt x="1592261" y="773460"/>
                </a:cubicBezTo>
                <a:cubicBezTo>
                  <a:pt x="1647657" y="791062"/>
                  <a:pt x="1620666" y="778758"/>
                  <a:pt x="1672543" y="811724"/>
                </a:cubicBezTo>
                <a:cubicBezTo>
                  <a:pt x="1708223" y="913759"/>
                  <a:pt x="1654702" y="794718"/>
                  <a:pt x="1726064" y="862741"/>
                </a:cubicBezTo>
                <a:cubicBezTo>
                  <a:pt x="1736038" y="872248"/>
                  <a:pt x="1731621" y="889818"/>
                  <a:pt x="1739444" y="901005"/>
                </a:cubicBezTo>
                <a:cubicBezTo>
                  <a:pt x="1749941" y="916013"/>
                  <a:pt x="1768586" y="924591"/>
                  <a:pt x="1779585" y="939268"/>
                </a:cubicBezTo>
                <a:cubicBezTo>
                  <a:pt x="1791179" y="954739"/>
                  <a:pt x="1793577" y="975679"/>
                  <a:pt x="1806346" y="990286"/>
                </a:cubicBezTo>
                <a:cubicBezTo>
                  <a:pt x="1819856" y="1005738"/>
                  <a:pt x="1885722" y="1034494"/>
                  <a:pt x="1900008" y="1041303"/>
                </a:cubicBezTo>
                <a:lnTo>
                  <a:pt x="1904370" y="1060505"/>
                </a:lnTo>
                <a:cubicBezTo>
                  <a:pt x="1897476" y="1064842"/>
                  <a:pt x="1890765" y="1069417"/>
                  <a:pt x="1884604" y="1074636"/>
                </a:cubicBezTo>
                <a:cubicBezTo>
                  <a:pt x="1865587" y="1090749"/>
                  <a:pt x="1849780" y="1110113"/>
                  <a:pt x="1830633" y="1126082"/>
                </a:cubicBezTo>
                <a:cubicBezTo>
                  <a:pt x="1818628" y="1136096"/>
                  <a:pt x="1724824" y="1214585"/>
                  <a:pt x="1679514" y="1239265"/>
                </a:cubicBezTo>
                <a:cubicBezTo>
                  <a:pt x="1665543" y="1246875"/>
                  <a:pt x="1650729" y="1252984"/>
                  <a:pt x="1636336" y="1259844"/>
                </a:cubicBezTo>
                <a:cubicBezTo>
                  <a:pt x="1629140" y="1273562"/>
                  <a:pt x="1620724" y="1286760"/>
                  <a:pt x="1614748" y="1301001"/>
                </a:cubicBezTo>
                <a:cubicBezTo>
                  <a:pt x="1594597" y="1349023"/>
                  <a:pt x="1595170" y="1369192"/>
                  <a:pt x="1571571" y="1414182"/>
                </a:cubicBezTo>
                <a:cubicBezTo>
                  <a:pt x="1565770" y="1425243"/>
                  <a:pt x="1557179" y="1434761"/>
                  <a:pt x="1549983" y="1445050"/>
                </a:cubicBezTo>
                <a:cubicBezTo>
                  <a:pt x="1546385" y="1462199"/>
                  <a:pt x="1542470" y="1479290"/>
                  <a:pt x="1539189" y="1496496"/>
                </a:cubicBezTo>
                <a:cubicBezTo>
                  <a:pt x="1535274" y="1517023"/>
                  <a:pt x="1534153" y="1538106"/>
                  <a:pt x="1528395" y="1558233"/>
                </a:cubicBezTo>
                <a:cubicBezTo>
                  <a:pt x="1523297" y="1576052"/>
                  <a:pt x="1512934" y="1592158"/>
                  <a:pt x="1506806" y="1609679"/>
                </a:cubicBezTo>
                <a:cubicBezTo>
                  <a:pt x="1502114" y="1623095"/>
                  <a:pt x="1499230" y="1637032"/>
                  <a:pt x="1496012" y="1650836"/>
                </a:cubicBezTo>
                <a:cubicBezTo>
                  <a:pt x="1492032" y="1667908"/>
                  <a:pt x="1491019" y="1685692"/>
                  <a:pt x="1485218" y="1702283"/>
                </a:cubicBezTo>
                <a:cubicBezTo>
                  <a:pt x="1480130" y="1716834"/>
                  <a:pt x="1470826" y="1729721"/>
                  <a:pt x="1463629" y="1743440"/>
                </a:cubicBezTo>
                <a:cubicBezTo>
                  <a:pt x="1440670" y="1940416"/>
                  <a:pt x="1445781" y="1849144"/>
                  <a:pt x="1474424" y="2185880"/>
                </a:cubicBezTo>
                <a:cubicBezTo>
                  <a:pt x="1475344" y="2196690"/>
                  <a:pt x="1482092" y="2206319"/>
                  <a:pt x="1485218" y="2216747"/>
                </a:cubicBezTo>
                <a:cubicBezTo>
                  <a:pt x="1502644" y="2274885"/>
                  <a:pt x="1484735" y="2241781"/>
                  <a:pt x="1517600" y="2288772"/>
                </a:cubicBezTo>
                <a:cubicBezTo>
                  <a:pt x="1523821" y="2312492"/>
                  <a:pt x="1527429" y="2326402"/>
                  <a:pt x="1529360" y="2333963"/>
                </a:cubicBezTo>
                <a:cubicBezTo>
                  <a:pt x="1526685" y="2323023"/>
                  <a:pt x="1523854" y="2309636"/>
                  <a:pt x="1539189" y="2360797"/>
                </a:cubicBezTo>
                <a:cubicBezTo>
                  <a:pt x="1543264" y="2374393"/>
                  <a:pt x="1543348" y="2389305"/>
                  <a:pt x="1549983" y="2401954"/>
                </a:cubicBezTo>
                <a:cubicBezTo>
                  <a:pt x="1568748" y="2437729"/>
                  <a:pt x="1614748" y="2504847"/>
                  <a:pt x="1614748" y="2504847"/>
                </a:cubicBezTo>
                <a:cubicBezTo>
                  <a:pt x="1617084" y="2513756"/>
                  <a:pt x="1629454" y="2565392"/>
                  <a:pt x="1636336" y="2576872"/>
                </a:cubicBezTo>
                <a:cubicBezTo>
                  <a:pt x="1645262" y="2591761"/>
                  <a:pt x="1659983" y="2603038"/>
                  <a:pt x="1668720" y="2618029"/>
                </a:cubicBezTo>
                <a:cubicBezTo>
                  <a:pt x="1706855" y="2683460"/>
                  <a:pt x="1664691" y="2661335"/>
                  <a:pt x="1722691" y="2679764"/>
                </a:cubicBezTo>
                <a:cubicBezTo>
                  <a:pt x="1774336" y="2753609"/>
                  <a:pt x="1747522" y="2724013"/>
                  <a:pt x="1798250" y="2772369"/>
                </a:cubicBezTo>
                <a:cubicBezTo>
                  <a:pt x="1801570" y="2781860"/>
                  <a:pt x="1807838" y="2800311"/>
                  <a:pt x="1814273" y="2817524"/>
                </a:cubicBezTo>
                <a:lnTo>
                  <a:pt x="1814172" y="2817267"/>
                </a:lnTo>
                <a:cubicBezTo>
                  <a:pt x="1800901" y="2828261"/>
                  <a:pt x="1781652" y="2831264"/>
                  <a:pt x="1766205" y="2839678"/>
                </a:cubicBezTo>
                <a:cubicBezTo>
                  <a:pt x="1738814" y="2854597"/>
                  <a:pt x="1695517" y="2887025"/>
                  <a:pt x="1672543" y="2903450"/>
                </a:cubicBezTo>
                <a:cubicBezTo>
                  <a:pt x="1662048" y="2923456"/>
                  <a:pt x="1637933" y="2974703"/>
                  <a:pt x="1619021" y="2992731"/>
                </a:cubicBezTo>
                <a:cubicBezTo>
                  <a:pt x="1607650" y="3003570"/>
                  <a:pt x="1590252" y="3007400"/>
                  <a:pt x="1578880" y="3018240"/>
                </a:cubicBezTo>
                <a:cubicBezTo>
                  <a:pt x="1563112" y="3033270"/>
                  <a:pt x="1555671" y="3055424"/>
                  <a:pt x="1538739" y="3069257"/>
                </a:cubicBezTo>
                <a:cubicBezTo>
                  <a:pt x="1523594" y="3081631"/>
                  <a:pt x="1502536" y="3085333"/>
                  <a:pt x="1485218" y="3094766"/>
                </a:cubicBezTo>
                <a:cubicBezTo>
                  <a:pt x="1471256" y="3102372"/>
                  <a:pt x="1458082" y="3111259"/>
                  <a:pt x="1445077" y="3120275"/>
                </a:cubicBezTo>
                <a:cubicBezTo>
                  <a:pt x="1409007" y="3145280"/>
                  <a:pt x="1369572" y="3166739"/>
                  <a:pt x="1338034" y="3196802"/>
                </a:cubicBezTo>
                <a:cubicBezTo>
                  <a:pt x="1324654" y="3209556"/>
                  <a:pt x="1313638" y="3225059"/>
                  <a:pt x="1297893" y="3235065"/>
                </a:cubicBezTo>
                <a:cubicBezTo>
                  <a:pt x="1286158" y="3242522"/>
                  <a:pt x="1271132" y="3243568"/>
                  <a:pt x="1257752" y="3247819"/>
                </a:cubicBezTo>
                <a:cubicBezTo>
                  <a:pt x="1244372" y="3260574"/>
                  <a:pt x="1229726" y="3272226"/>
                  <a:pt x="1217611" y="3286083"/>
                </a:cubicBezTo>
                <a:cubicBezTo>
                  <a:pt x="1207316" y="3297858"/>
                  <a:pt x="1202222" y="3313506"/>
                  <a:pt x="1190850" y="3324346"/>
                </a:cubicBezTo>
                <a:cubicBezTo>
                  <a:pt x="1179479" y="3335185"/>
                  <a:pt x="1164090" y="3341352"/>
                  <a:pt x="1150709" y="3349855"/>
                </a:cubicBezTo>
                <a:cubicBezTo>
                  <a:pt x="1141789" y="3366861"/>
                  <a:pt x="1136930" y="3386436"/>
                  <a:pt x="1123949" y="3400872"/>
                </a:cubicBezTo>
                <a:cubicBezTo>
                  <a:pt x="1109436" y="3417012"/>
                  <a:pt x="1083389" y="3421838"/>
                  <a:pt x="1070427" y="3439136"/>
                </a:cubicBezTo>
                <a:cubicBezTo>
                  <a:pt x="1059738" y="3453399"/>
                  <a:pt x="1067248" y="3475568"/>
                  <a:pt x="1057047" y="3490153"/>
                </a:cubicBezTo>
                <a:cubicBezTo>
                  <a:pt x="1042225" y="3511346"/>
                  <a:pt x="999662" y="3521142"/>
                  <a:pt x="976765" y="3528417"/>
                </a:cubicBezTo>
                <a:cubicBezTo>
                  <a:pt x="963385" y="3545423"/>
                  <a:pt x="953407" y="3565436"/>
                  <a:pt x="936624" y="3579434"/>
                </a:cubicBezTo>
                <a:cubicBezTo>
                  <a:pt x="917051" y="3595759"/>
                  <a:pt x="888112" y="3600168"/>
                  <a:pt x="869722" y="3617698"/>
                </a:cubicBezTo>
                <a:cubicBezTo>
                  <a:pt x="799338" y="3684789"/>
                  <a:pt x="936766" y="3636795"/>
                  <a:pt x="802820" y="3668715"/>
                </a:cubicBezTo>
                <a:cubicBezTo>
                  <a:pt x="784372" y="3695095"/>
                  <a:pt x="775682" y="3707099"/>
                  <a:pt x="772346" y="3711585"/>
                </a:cubicBezTo>
                <a:lnTo>
                  <a:pt x="778897" y="3701955"/>
                </a:lnTo>
                <a:cubicBezTo>
                  <a:pt x="778431" y="3702470"/>
                  <a:pt x="773309" y="3709772"/>
                  <a:pt x="772346" y="3711585"/>
                </a:cubicBezTo>
                <a:cubicBezTo>
                  <a:pt x="777963" y="3704231"/>
                  <a:pt x="794251" y="3685052"/>
                  <a:pt x="762679" y="3745242"/>
                </a:cubicBezTo>
                <a:cubicBezTo>
                  <a:pt x="752897" y="3763892"/>
                  <a:pt x="704869" y="3822968"/>
                  <a:pt x="695778" y="3834523"/>
                </a:cubicBezTo>
                <a:cubicBezTo>
                  <a:pt x="663064" y="3928074"/>
                  <a:pt x="705096" y="3818461"/>
                  <a:pt x="659791" y="3903488"/>
                </a:cubicBezTo>
                <a:cubicBezTo>
                  <a:pt x="653495" y="3902777"/>
                  <a:pt x="647343" y="3901528"/>
                  <a:pt x="642256" y="3898295"/>
                </a:cubicBezTo>
                <a:cubicBezTo>
                  <a:pt x="626512" y="3888290"/>
                  <a:pt x="615496" y="3872786"/>
                  <a:pt x="602115" y="3860032"/>
                </a:cubicBezTo>
                <a:cubicBezTo>
                  <a:pt x="576067" y="3785541"/>
                  <a:pt x="609117" y="3853951"/>
                  <a:pt x="548594" y="3796260"/>
                </a:cubicBezTo>
                <a:cubicBezTo>
                  <a:pt x="435800" y="3688742"/>
                  <a:pt x="595513" y="3823468"/>
                  <a:pt x="508453" y="3719733"/>
                </a:cubicBezTo>
                <a:cubicBezTo>
                  <a:pt x="498408" y="3707763"/>
                  <a:pt x="481692" y="3702727"/>
                  <a:pt x="468312" y="3694224"/>
                </a:cubicBezTo>
                <a:cubicBezTo>
                  <a:pt x="463852" y="3681470"/>
                  <a:pt x="461781" y="3667714"/>
                  <a:pt x="454932" y="3655961"/>
                </a:cubicBezTo>
                <a:cubicBezTo>
                  <a:pt x="439312" y="3629161"/>
                  <a:pt x="411581" y="3608518"/>
                  <a:pt x="401410" y="3579434"/>
                </a:cubicBezTo>
                <a:lnTo>
                  <a:pt x="374650" y="3502908"/>
                </a:lnTo>
                <a:cubicBezTo>
                  <a:pt x="363069" y="3469792"/>
                  <a:pt x="350507" y="3431375"/>
                  <a:pt x="334509" y="3400872"/>
                </a:cubicBezTo>
                <a:cubicBezTo>
                  <a:pt x="327316" y="3387162"/>
                  <a:pt x="314279" y="3376617"/>
                  <a:pt x="307748" y="3362609"/>
                </a:cubicBezTo>
                <a:cubicBezTo>
                  <a:pt x="297006" y="3339571"/>
                  <a:pt x="273595" y="3266457"/>
                  <a:pt x="267607" y="3235065"/>
                </a:cubicBezTo>
                <a:cubicBezTo>
                  <a:pt x="261965" y="3205487"/>
                  <a:pt x="258394" y="3175583"/>
                  <a:pt x="254227" y="3145784"/>
                </a:cubicBezTo>
                <a:cubicBezTo>
                  <a:pt x="249474" y="3111808"/>
                  <a:pt x="247898" y="3077360"/>
                  <a:pt x="240846" y="3043748"/>
                </a:cubicBezTo>
                <a:cubicBezTo>
                  <a:pt x="234478" y="3013399"/>
                  <a:pt x="221522" y="2984596"/>
                  <a:pt x="214085" y="2954467"/>
                </a:cubicBezTo>
                <a:cubicBezTo>
                  <a:pt x="203668" y="2912263"/>
                  <a:pt x="201708" y="2868055"/>
                  <a:pt x="187325" y="2826923"/>
                </a:cubicBezTo>
                <a:cubicBezTo>
                  <a:pt x="182865" y="2814169"/>
                  <a:pt x="177365" y="2801702"/>
                  <a:pt x="173944" y="2788660"/>
                </a:cubicBezTo>
                <a:cubicBezTo>
                  <a:pt x="168428" y="2767629"/>
                  <a:pt x="170735" y="2744277"/>
                  <a:pt x="160564" y="2724888"/>
                </a:cubicBezTo>
                <a:cubicBezTo>
                  <a:pt x="152102" y="2708755"/>
                  <a:pt x="133803" y="2699379"/>
                  <a:pt x="120423" y="2686624"/>
                </a:cubicBezTo>
                <a:cubicBezTo>
                  <a:pt x="111503" y="2652613"/>
                  <a:pt x="105292" y="2617848"/>
                  <a:pt x="93662" y="2584589"/>
                </a:cubicBezTo>
                <a:cubicBezTo>
                  <a:pt x="89202" y="2571835"/>
                  <a:pt x="84156" y="2559253"/>
                  <a:pt x="80282" y="2546326"/>
                </a:cubicBezTo>
                <a:cubicBezTo>
                  <a:pt x="75231" y="2529471"/>
                  <a:pt x="72310" y="2512062"/>
                  <a:pt x="66902" y="2495308"/>
                </a:cubicBezTo>
                <a:cubicBezTo>
                  <a:pt x="54458" y="2456758"/>
                  <a:pt x="26761" y="2380518"/>
                  <a:pt x="26761" y="2380518"/>
                </a:cubicBezTo>
                <a:cubicBezTo>
                  <a:pt x="22301" y="2342255"/>
                  <a:pt x="18718" y="2303890"/>
                  <a:pt x="13380" y="2265728"/>
                </a:cubicBezTo>
                <a:cubicBezTo>
                  <a:pt x="9795" y="2240095"/>
                  <a:pt x="0" y="2215063"/>
                  <a:pt x="0" y="2189202"/>
                </a:cubicBezTo>
                <a:cubicBezTo>
                  <a:pt x="0" y="2074333"/>
                  <a:pt x="2471" y="1959228"/>
                  <a:pt x="13380" y="1844832"/>
                </a:cubicBezTo>
                <a:cubicBezTo>
                  <a:pt x="15934" y="1818054"/>
                  <a:pt x="32718" y="1794247"/>
                  <a:pt x="40141" y="1768306"/>
                </a:cubicBezTo>
                <a:cubicBezTo>
                  <a:pt x="46125" y="1747391"/>
                  <a:pt x="50305" y="1725994"/>
                  <a:pt x="53521" y="1704534"/>
                </a:cubicBezTo>
                <a:cubicBezTo>
                  <a:pt x="59233" y="1666422"/>
                  <a:pt x="61190" y="1627856"/>
                  <a:pt x="66902" y="1589744"/>
                </a:cubicBezTo>
                <a:cubicBezTo>
                  <a:pt x="70119" y="1568283"/>
                  <a:pt x="76735" y="1547384"/>
                  <a:pt x="80282" y="1525972"/>
                </a:cubicBezTo>
                <a:cubicBezTo>
                  <a:pt x="90120" y="1466582"/>
                  <a:pt x="91745" y="1405740"/>
                  <a:pt x="107043" y="1347410"/>
                </a:cubicBezTo>
                <a:cubicBezTo>
                  <a:pt x="115963" y="1313398"/>
                  <a:pt x="126097" y="1279655"/>
                  <a:pt x="133803" y="1245374"/>
                </a:cubicBezTo>
                <a:cubicBezTo>
                  <a:pt x="147362" y="1185058"/>
                  <a:pt x="149166" y="1141133"/>
                  <a:pt x="160564" y="1079567"/>
                </a:cubicBezTo>
                <a:cubicBezTo>
                  <a:pt x="168469" y="1036870"/>
                  <a:pt x="172941" y="993154"/>
                  <a:pt x="187325" y="952022"/>
                </a:cubicBezTo>
                <a:cubicBezTo>
                  <a:pt x="191785" y="939268"/>
                  <a:pt x="197646" y="926883"/>
                  <a:pt x="200705" y="913759"/>
                </a:cubicBezTo>
                <a:cubicBezTo>
                  <a:pt x="215506" y="850272"/>
                  <a:pt x="231197" y="786824"/>
                  <a:pt x="240846" y="722443"/>
                </a:cubicBezTo>
                <a:cubicBezTo>
                  <a:pt x="245306" y="692682"/>
                  <a:pt x="248041" y="662641"/>
                  <a:pt x="254227" y="633162"/>
                </a:cubicBezTo>
                <a:cubicBezTo>
                  <a:pt x="256992" y="619979"/>
                  <a:pt x="259409" y="605838"/>
                  <a:pt x="267607" y="594898"/>
                </a:cubicBezTo>
                <a:cubicBezTo>
                  <a:pt x="282271" y="575328"/>
                  <a:pt x="303288" y="560886"/>
                  <a:pt x="321128" y="543880"/>
                </a:cubicBezTo>
                <a:cubicBezTo>
                  <a:pt x="325588" y="531126"/>
                  <a:pt x="330634" y="518544"/>
                  <a:pt x="334509" y="505617"/>
                </a:cubicBezTo>
                <a:cubicBezTo>
                  <a:pt x="339560" y="488763"/>
                  <a:pt x="340645" y="470711"/>
                  <a:pt x="347889" y="454599"/>
                </a:cubicBezTo>
                <a:cubicBezTo>
                  <a:pt x="354223" y="440510"/>
                  <a:pt x="365729" y="429091"/>
                  <a:pt x="374650" y="416336"/>
                </a:cubicBezTo>
                <a:cubicBezTo>
                  <a:pt x="383851" y="381252"/>
                  <a:pt x="387474" y="364649"/>
                  <a:pt x="388654" y="358230"/>
                </a:cubicBezTo>
                <a:cubicBezTo>
                  <a:pt x="387018" y="369141"/>
                  <a:pt x="386201" y="399820"/>
                  <a:pt x="428171" y="339810"/>
                </a:cubicBezTo>
                <a:cubicBezTo>
                  <a:pt x="428866" y="338813"/>
                  <a:pt x="448089" y="257051"/>
                  <a:pt x="454932" y="250529"/>
                </a:cubicBezTo>
                <a:cubicBezTo>
                  <a:pt x="469035" y="237085"/>
                  <a:pt x="490613" y="233523"/>
                  <a:pt x="508453" y="225020"/>
                </a:cubicBezTo>
                <a:cubicBezTo>
                  <a:pt x="520235" y="191328"/>
                  <a:pt x="540848" y="121194"/>
                  <a:pt x="575355" y="110230"/>
                </a:cubicBezTo>
                <a:cubicBezTo>
                  <a:pt x="588735" y="105978"/>
                  <a:pt x="603166" y="104005"/>
                  <a:pt x="615496" y="97475"/>
                </a:cubicBezTo>
                <a:cubicBezTo>
                  <a:pt x="643611" y="82587"/>
                  <a:pt x="695778" y="46458"/>
                  <a:pt x="695778" y="46458"/>
                </a:cubicBezTo>
                <a:cubicBezTo>
                  <a:pt x="704698" y="33703"/>
                  <a:pt x="709981" y="17770"/>
                  <a:pt x="722538" y="8194"/>
                </a:cubicBezTo>
                <a:cubicBezTo>
                  <a:pt x="728957" y="3300"/>
                  <a:pt x="737245" y="1821"/>
                  <a:pt x="745488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Exponential random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(Fermi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gas)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712125" y="85725"/>
            <a:ext cx="1618931" cy="1193696"/>
          </a:xfrm>
          <a:custGeom>
            <a:avLst/>
            <a:gdLst/>
            <a:ahLst/>
            <a:cxnLst/>
            <a:rect l="l" t="t" r="r" b="b"/>
            <a:pathLst>
              <a:path w="1152461" h="891452">
                <a:moveTo>
                  <a:pt x="1000125" y="0"/>
                </a:moveTo>
                <a:cubicBezTo>
                  <a:pt x="1000125" y="0"/>
                  <a:pt x="1040247" y="8407"/>
                  <a:pt x="1057275" y="19050"/>
                </a:cubicBezTo>
                <a:cubicBezTo>
                  <a:pt x="1066983" y="25117"/>
                  <a:pt x="1069975" y="38100"/>
                  <a:pt x="1076325" y="47625"/>
                </a:cubicBezTo>
                <a:cubicBezTo>
                  <a:pt x="1085850" y="53975"/>
                  <a:pt x="1096805" y="58580"/>
                  <a:pt x="1104900" y="66675"/>
                </a:cubicBezTo>
                <a:cubicBezTo>
                  <a:pt x="1149881" y="111656"/>
                  <a:pt x="1133475" y="199182"/>
                  <a:pt x="1133475" y="247650"/>
                </a:cubicBezTo>
                <a:cubicBezTo>
                  <a:pt x="1133475" y="301718"/>
                  <a:pt x="1127125" y="355600"/>
                  <a:pt x="1123950" y="409575"/>
                </a:cubicBezTo>
                <a:cubicBezTo>
                  <a:pt x="1127125" y="422275"/>
                  <a:pt x="1129879" y="435088"/>
                  <a:pt x="1133475" y="447675"/>
                </a:cubicBezTo>
                <a:cubicBezTo>
                  <a:pt x="1136233" y="457329"/>
                  <a:pt x="1142091" y="466251"/>
                  <a:pt x="1143000" y="476250"/>
                </a:cubicBezTo>
                <a:cubicBezTo>
                  <a:pt x="1147894" y="530085"/>
                  <a:pt x="1153853" y="584168"/>
                  <a:pt x="1152171" y="638176"/>
                </a:cubicBezTo>
                <a:lnTo>
                  <a:pt x="1104900" y="638176"/>
                </a:lnTo>
                <a:cubicBezTo>
                  <a:pt x="1082465" y="639007"/>
                  <a:pt x="1060594" y="645784"/>
                  <a:pt x="1038225" y="647701"/>
                </a:cubicBezTo>
                <a:cubicBezTo>
                  <a:pt x="878985" y="661350"/>
                  <a:pt x="827046" y="655910"/>
                  <a:pt x="704850" y="676276"/>
                </a:cubicBezTo>
                <a:cubicBezTo>
                  <a:pt x="526518" y="705998"/>
                  <a:pt x="806527" y="663564"/>
                  <a:pt x="600075" y="695326"/>
                </a:cubicBezTo>
                <a:cubicBezTo>
                  <a:pt x="520396" y="707584"/>
                  <a:pt x="552932" y="691829"/>
                  <a:pt x="504825" y="723901"/>
                </a:cubicBezTo>
                <a:lnTo>
                  <a:pt x="466725" y="733426"/>
                </a:lnTo>
                <a:lnTo>
                  <a:pt x="390525" y="752476"/>
                </a:lnTo>
                <a:cubicBezTo>
                  <a:pt x="336117" y="766078"/>
                  <a:pt x="342329" y="765557"/>
                  <a:pt x="304800" y="790576"/>
                </a:cubicBezTo>
                <a:cubicBezTo>
                  <a:pt x="288092" y="801715"/>
                  <a:pt x="266000" y="801471"/>
                  <a:pt x="247650" y="809626"/>
                </a:cubicBezTo>
                <a:cubicBezTo>
                  <a:pt x="237189" y="814275"/>
                  <a:pt x="228600" y="822326"/>
                  <a:pt x="219075" y="828676"/>
                </a:cubicBezTo>
                <a:cubicBezTo>
                  <a:pt x="210827" y="830738"/>
                  <a:pt x="163028" y="841653"/>
                  <a:pt x="152400" y="847726"/>
                </a:cubicBezTo>
                <a:cubicBezTo>
                  <a:pt x="138617" y="855602"/>
                  <a:pt x="127000" y="866776"/>
                  <a:pt x="114300" y="876301"/>
                </a:cubicBezTo>
                <a:cubicBezTo>
                  <a:pt x="78836" y="888123"/>
                  <a:pt x="90636" y="884797"/>
                  <a:pt x="63498" y="891452"/>
                </a:cubicBezTo>
                <a:cubicBezTo>
                  <a:pt x="44796" y="871635"/>
                  <a:pt x="44979" y="856191"/>
                  <a:pt x="38100" y="828675"/>
                </a:cubicBezTo>
                <a:cubicBezTo>
                  <a:pt x="-11086" y="631930"/>
                  <a:pt x="17600" y="880230"/>
                  <a:pt x="0" y="581025"/>
                </a:cubicBezTo>
                <a:cubicBezTo>
                  <a:pt x="0" y="581025"/>
                  <a:pt x="15473" y="530761"/>
                  <a:pt x="19050" y="504825"/>
                </a:cubicBezTo>
                <a:cubicBezTo>
                  <a:pt x="28202" y="438476"/>
                  <a:pt x="31750" y="371475"/>
                  <a:pt x="38100" y="304800"/>
                </a:cubicBezTo>
                <a:cubicBezTo>
                  <a:pt x="41275" y="295275"/>
                  <a:pt x="44867" y="285879"/>
                  <a:pt x="47625" y="276225"/>
                </a:cubicBezTo>
                <a:cubicBezTo>
                  <a:pt x="55269" y="249471"/>
                  <a:pt x="61765" y="217507"/>
                  <a:pt x="66675" y="190500"/>
                </a:cubicBezTo>
                <a:cubicBezTo>
                  <a:pt x="70130" y="171499"/>
                  <a:pt x="72010" y="152203"/>
                  <a:pt x="76200" y="133350"/>
                </a:cubicBezTo>
                <a:cubicBezTo>
                  <a:pt x="78378" y="123549"/>
                  <a:pt x="79297" y="112488"/>
                  <a:pt x="85725" y="104775"/>
                </a:cubicBezTo>
                <a:cubicBezTo>
                  <a:pt x="95888" y="92579"/>
                  <a:pt x="111125" y="85725"/>
                  <a:pt x="123825" y="76200"/>
                </a:cubicBezTo>
                <a:cubicBezTo>
                  <a:pt x="162444" y="69763"/>
                  <a:pt x="183552" y="67807"/>
                  <a:pt x="219075" y="57150"/>
                </a:cubicBezTo>
                <a:cubicBezTo>
                  <a:pt x="238309" y="51380"/>
                  <a:pt x="256488" y="41801"/>
                  <a:pt x="276225" y="38100"/>
                </a:cubicBezTo>
                <a:cubicBezTo>
                  <a:pt x="307587" y="32220"/>
                  <a:pt x="339725" y="31750"/>
                  <a:pt x="371475" y="28575"/>
                </a:cubicBezTo>
                <a:cubicBezTo>
                  <a:pt x="466725" y="25400"/>
                  <a:pt x="562054" y="24059"/>
                  <a:pt x="657225" y="19050"/>
                </a:cubicBezTo>
                <a:cubicBezTo>
                  <a:pt x="682787" y="17705"/>
                  <a:pt x="707867" y="10945"/>
                  <a:pt x="73342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Properties</a:t>
            </a:r>
          </a:p>
        </p:txBody>
      </p:sp>
    </p:spTree>
    <p:extLst>
      <p:ext uri="{BB962C8B-B14F-4D97-AF65-F5344CB8AC3E}">
        <p14:creationId xmlns:p14="http://schemas.microsoft.com/office/powerpoint/2010/main" val="36492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355011" y="4248890"/>
            <a:ext cx="3951066" cy="1703871"/>
          </a:xfrm>
          <a:custGeom>
            <a:avLst/>
            <a:gdLst/>
            <a:ahLst/>
            <a:cxnLst/>
            <a:rect l="l" t="t" r="r" b="b"/>
            <a:pathLst>
              <a:path w="2812627" h="1272450">
                <a:moveTo>
                  <a:pt x="84788" y="687673"/>
                </a:moveTo>
                <a:lnTo>
                  <a:pt x="80124" y="694865"/>
                </a:lnTo>
                <a:cubicBezTo>
                  <a:pt x="80865" y="693402"/>
                  <a:pt x="85062" y="687154"/>
                  <a:pt x="84788" y="687673"/>
                </a:cubicBezTo>
                <a:close/>
                <a:moveTo>
                  <a:pt x="2187218" y="0"/>
                </a:moveTo>
                <a:cubicBezTo>
                  <a:pt x="2197758" y="14027"/>
                  <a:pt x="2204017" y="31374"/>
                  <a:pt x="2216368" y="43725"/>
                </a:cubicBezTo>
                <a:cubicBezTo>
                  <a:pt x="2267168" y="94525"/>
                  <a:pt x="2229068" y="5625"/>
                  <a:pt x="2254468" y="81825"/>
                </a:cubicBezTo>
                <a:cubicBezTo>
                  <a:pt x="2326292" y="105766"/>
                  <a:pt x="2237760" y="73471"/>
                  <a:pt x="2311618" y="110400"/>
                </a:cubicBezTo>
                <a:cubicBezTo>
                  <a:pt x="2320598" y="114890"/>
                  <a:pt x="2333093" y="112825"/>
                  <a:pt x="2340193" y="119925"/>
                </a:cubicBezTo>
                <a:cubicBezTo>
                  <a:pt x="2347293" y="127025"/>
                  <a:pt x="2342005" y="142072"/>
                  <a:pt x="2349718" y="148500"/>
                </a:cubicBezTo>
                <a:cubicBezTo>
                  <a:pt x="2433112" y="217995"/>
                  <a:pt x="2370940" y="114744"/>
                  <a:pt x="2416393" y="205650"/>
                </a:cubicBezTo>
                <a:cubicBezTo>
                  <a:pt x="2475594" y="245117"/>
                  <a:pt x="2414461" y="198472"/>
                  <a:pt x="2473543" y="272325"/>
                </a:cubicBezTo>
                <a:cubicBezTo>
                  <a:pt x="2535596" y="349891"/>
                  <a:pt x="2512708" y="286109"/>
                  <a:pt x="2530693" y="358050"/>
                </a:cubicBezTo>
                <a:cubicBezTo>
                  <a:pt x="2540218" y="364400"/>
                  <a:pt x="2551173" y="369005"/>
                  <a:pt x="2559268" y="377100"/>
                </a:cubicBezTo>
                <a:cubicBezTo>
                  <a:pt x="2596823" y="414655"/>
                  <a:pt x="2560015" y="398951"/>
                  <a:pt x="2597368" y="443775"/>
                </a:cubicBezTo>
                <a:cubicBezTo>
                  <a:pt x="2645239" y="501220"/>
                  <a:pt x="2612726" y="423175"/>
                  <a:pt x="2635468" y="491400"/>
                </a:cubicBezTo>
                <a:cubicBezTo>
                  <a:pt x="2644993" y="500925"/>
                  <a:pt x="2655277" y="509748"/>
                  <a:pt x="2664043" y="519975"/>
                </a:cubicBezTo>
                <a:cubicBezTo>
                  <a:pt x="2674374" y="532028"/>
                  <a:pt x="2683391" y="545157"/>
                  <a:pt x="2692618" y="558075"/>
                </a:cubicBezTo>
                <a:cubicBezTo>
                  <a:pt x="2699272" y="567390"/>
                  <a:pt x="2704339" y="577856"/>
                  <a:pt x="2711668" y="586650"/>
                </a:cubicBezTo>
                <a:cubicBezTo>
                  <a:pt x="2720292" y="596998"/>
                  <a:pt x="2732771" y="604017"/>
                  <a:pt x="2740243" y="615225"/>
                </a:cubicBezTo>
                <a:cubicBezTo>
                  <a:pt x="2771231" y="661706"/>
                  <a:pt x="2723855" y="627412"/>
                  <a:pt x="2768818" y="672375"/>
                </a:cubicBezTo>
                <a:cubicBezTo>
                  <a:pt x="2816273" y="719830"/>
                  <a:pt x="2801554" y="682654"/>
                  <a:pt x="2812627" y="717650"/>
                </a:cubicBezTo>
                <a:cubicBezTo>
                  <a:pt x="2799527" y="731128"/>
                  <a:pt x="2788981" y="731772"/>
                  <a:pt x="2768818" y="748575"/>
                </a:cubicBezTo>
                <a:cubicBezTo>
                  <a:pt x="2758470" y="757199"/>
                  <a:pt x="2751204" y="769320"/>
                  <a:pt x="2740243" y="777150"/>
                </a:cubicBezTo>
                <a:cubicBezTo>
                  <a:pt x="2728689" y="785403"/>
                  <a:pt x="2714471" y="789155"/>
                  <a:pt x="2702143" y="796200"/>
                </a:cubicBezTo>
                <a:cubicBezTo>
                  <a:pt x="2692204" y="801880"/>
                  <a:pt x="2683093" y="808900"/>
                  <a:pt x="2673568" y="815250"/>
                </a:cubicBezTo>
                <a:cubicBezTo>
                  <a:pt x="2667218" y="824775"/>
                  <a:pt x="2663457" y="836674"/>
                  <a:pt x="2654518" y="843825"/>
                </a:cubicBezTo>
                <a:cubicBezTo>
                  <a:pt x="2646678" y="850097"/>
                  <a:pt x="2634923" y="848860"/>
                  <a:pt x="2625943" y="853350"/>
                </a:cubicBezTo>
                <a:cubicBezTo>
                  <a:pt x="2615704" y="858470"/>
                  <a:pt x="2606162" y="865071"/>
                  <a:pt x="2597368" y="872400"/>
                </a:cubicBezTo>
                <a:cubicBezTo>
                  <a:pt x="2587020" y="881024"/>
                  <a:pt x="2579141" y="892351"/>
                  <a:pt x="2568793" y="900975"/>
                </a:cubicBezTo>
                <a:cubicBezTo>
                  <a:pt x="2544174" y="921491"/>
                  <a:pt x="2540282" y="920004"/>
                  <a:pt x="2511643" y="929550"/>
                </a:cubicBezTo>
                <a:cubicBezTo>
                  <a:pt x="2505293" y="939075"/>
                  <a:pt x="2501208" y="950587"/>
                  <a:pt x="2492593" y="958125"/>
                </a:cubicBezTo>
                <a:cubicBezTo>
                  <a:pt x="2475363" y="973202"/>
                  <a:pt x="2435443" y="996225"/>
                  <a:pt x="2435443" y="996225"/>
                </a:cubicBezTo>
                <a:cubicBezTo>
                  <a:pt x="2429093" y="1005750"/>
                  <a:pt x="2425187" y="1017471"/>
                  <a:pt x="2416393" y="1024800"/>
                </a:cubicBezTo>
                <a:cubicBezTo>
                  <a:pt x="2405485" y="1033890"/>
                  <a:pt x="2390621" y="1036805"/>
                  <a:pt x="2378293" y="1043850"/>
                </a:cubicBezTo>
                <a:cubicBezTo>
                  <a:pt x="2368354" y="1049530"/>
                  <a:pt x="2359033" y="1056246"/>
                  <a:pt x="2349718" y="1062900"/>
                </a:cubicBezTo>
                <a:cubicBezTo>
                  <a:pt x="2307407" y="1093122"/>
                  <a:pt x="2324261" y="1089223"/>
                  <a:pt x="2283043" y="1101000"/>
                </a:cubicBezTo>
                <a:cubicBezTo>
                  <a:pt x="2182276" y="1129790"/>
                  <a:pt x="2323606" y="1084304"/>
                  <a:pt x="2187793" y="1129575"/>
                </a:cubicBezTo>
                <a:cubicBezTo>
                  <a:pt x="2178268" y="1132750"/>
                  <a:pt x="2167572" y="1133531"/>
                  <a:pt x="2159218" y="1139100"/>
                </a:cubicBezTo>
                <a:cubicBezTo>
                  <a:pt x="2149693" y="1145450"/>
                  <a:pt x="2141362" y="1154130"/>
                  <a:pt x="2130643" y="1158150"/>
                </a:cubicBezTo>
                <a:cubicBezTo>
                  <a:pt x="2112685" y="1164884"/>
                  <a:pt x="2027375" y="1175361"/>
                  <a:pt x="2016343" y="1177200"/>
                </a:cubicBezTo>
                <a:cubicBezTo>
                  <a:pt x="2000374" y="1179862"/>
                  <a:pt x="1984745" y="1184435"/>
                  <a:pt x="1968718" y="1186725"/>
                </a:cubicBezTo>
                <a:cubicBezTo>
                  <a:pt x="1940256" y="1190791"/>
                  <a:pt x="1911492" y="1192450"/>
                  <a:pt x="1882993" y="1196250"/>
                </a:cubicBezTo>
                <a:cubicBezTo>
                  <a:pt x="1803289" y="1206877"/>
                  <a:pt x="1840144" y="1205432"/>
                  <a:pt x="1749643" y="1224825"/>
                </a:cubicBezTo>
                <a:cubicBezTo>
                  <a:pt x="1730759" y="1228872"/>
                  <a:pt x="1711581" y="1231413"/>
                  <a:pt x="1692493" y="1234350"/>
                </a:cubicBezTo>
                <a:cubicBezTo>
                  <a:pt x="1607493" y="1247427"/>
                  <a:pt x="1629307" y="1243006"/>
                  <a:pt x="1530568" y="1253400"/>
                </a:cubicBezTo>
                <a:cubicBezTo>
                  <a:pt x="1452340" y="1261635"/>
                  <a:pt x="1444046" y="1263025"/>
                  <a:pt x="1368643" y="1272450"/>
                </a:cubicBezTo>
                <a:cubicBezTo>
                  <a:pt x="1308318" y="1269275"/>
                  <a:pt x="1247828" y="1268394"/>
                  <a:pt x="1187668" y="1262925"/>
                </a:cubicBezTo>
                <a:cubicBezTo>
                  <a:pt x="1139749" y="1258569"/>
                  <a:pt x="1053640" y="1243762"/>
                  <a:pt x="997168" y="1234350"/>
                </a:cubicBezTo>
                <a:cubicBezTo>
                  <a:pt x="984468" y="1228000"/>
                  <a:pt x="972251" y="1220573"/>
                  <a:pt x="959068" y="1215300"/>
                </a:cubicBezTo>
                <a:cubicBezTo>
                  <a:pt x="910729" y="1195964"/>
                  <a:pt x="902122" y="1196291"/>
                  <a:pt x="854293" y="1186725"/>
                </a:cubicBezTo>
                <a:cubicBezTo>
                  <a:pt x="844768" y="1177200"/>
                  <a:pt x="837414" y="1164833"/>
                  <a:pt x="825718" y="1158150"/>
                </a:cubicBezTo>
                <a:cubicBezTo>
                  <a:pt x="817908" y="1153687"/>
                  <a:pt x="743571" y="1140076"/>
                  <a:pt x="739993" y="1139100"/>
                </a:cubicBezTo>
                <a:cubicBezTo>
                  <a:pt x="577077" y="1094668"/>
                  <a:pt x="753655" y="1143595"/>
                  <a:pt x="654268" y="1101000"/>
                </a:cubicBezTo>
                <a:cubicBezTo>
                  <a:pt x="642236" y="1095843"/>
                  <a:pt x="628947" y="1094315"/>
                  <a:pt x="616168" y="1091475"/>
                </a:cubicBezTo>
                <a:cubicBezTo>
                  <a:pt x="560065" y="1079008"/>
                  <a:pt x="558324" y="1080673"/>
                  <a:pt x="492343" y="1072425"/>
                </a:cubicBezTo>
                <a:cubicBezTo>
                  <a:pt x="457064" y="1060666"/>
                  <a:pt x="438945" y="1054945"/>
                  <a:pt x="430549" y="1052440"/>
                </a:cubicBezTo>
                <a:cubicBezTo>
                  <a:pt x="438760" y="1054497"/>
                  <a:pt x="447818" y="1054925"/>
                  <a:pt x="406618" y="1034325"/>
                </a:cubicBezTo>
                <a:cubicBezTo>
                  <a:pt x="397638" y="1029835"/>
                  <a:pt x="387271" y="1028755"/>
                  <a:pt x="378043" y="1024800"/>
                </a:cubicBezTo>
                <a:cubicBezTo>
                  <a:pt x="364992" y="1019207"/>
                  <a:pt x="352994" y="1011343"/>
                  <a:pt x="339943" y="1005750"/>
                </a:cubicBezTo>
                <a:cubicBezTo>
                  <a:pt x="330715" y="1001795"/>
                  <a:pt x="320596" y="1000180"/>
                  <a:pt x="311368" y="996225"/>
                </a:cubicBezTo>
                <a:cubicBezTo>
                  <a:pt x="298317" y="990632"/>
                  <a:pt x="286451" y="982448"/>
                  <a:pt x="273268" y="977175"/>
                </a:cubicBezTo>
                <a:cubicBezTo>
                  <a:pt x="254624" y="969717"/>
                  <a:pt x="235168" y="964475"/>
                  <a:pt x="216118" y="958125"/>
                </a:cubicBezTo>
                <a:cubicBezTo>
                  <a:pt x="206593" y="954950"/>
                  <a:pt x="197283" y="951035"/>
                  <a:pt x="187543" y="948600"/>
                </a:cubicBezTo>
                <a:cubicBezTo>
                  <a:pt x="178575" y="946358"/>
                  <a:pt x="132048" y="935761"/>
                  <a:pt x="120868" y="929550"/>
                </a:cubicBezTo>
                <a:cubicBezTo>
                  <a:pt x="100854" y="918431"/>
                  <a:pt x="82768" y="904150"/>
                  <a:pt x="63718" y="891450"/>
                </a:cubicBezTo>
                <a:lnTo>
                  <a:pt x="35143" y="872400"/>
                </a:lnTo>
                <a:cubicBezTo>
                  <a:pt x="28793" y="862875"/>
                  <a:pt x="25032" y="850976"/>
                  <a:pt x="16093" y="843825"/>
                </a:cubicBezTo>
                <a:cubicBezTo>
                  <a:pt x="11652" y="840272"/>
                  <a:pt x="5752" y="839475"/>
                  <a:pt x="0" y="838178"/>
                </a:cubicBezTo>
                <a:cubicBezTo>
                  <a:pt x="32251" y="774680"/>
                  <a:pt x="2330" y="856539"/>
                  <a:pt x="25618" y="786675"/>
                </a:cubicBezTo>
                <a:cubicBezTo>
                  <a:pt x="32090" y="778046"/>
                  <a:pt x="66279" y="733928"/>
                  <a:pt x="73243" y="720000"/>
                </a:cubicBezTo>
                <a:cubicBezTo>
                  <a:pt x="95718" y="675050"/>
                  <a:pt x="84123" y="689373"/>
                  <a:pt x="80124" y="694865"/>
                </a:cubicBezTo>
                <a:cubicBezTo>
                  <a:pt x="82499" y="691515"/>
                  <a:pt x="88685" y="682550"/>
                  <a:pt x="101818" y="662850"/>
                </a:cubicBezTo>
                <a:cubicBezTo>
                  <a:pt x="197169" y="639012"/>
                  <a:pt x="99339" y="674854"/>
                  <a:pt x="149443" y="624750"/>
                </a:cubicBezTo>
                <a:cubicBezTo>
                  <a:pt x="162534" y="611659"/>
                  <a:pt x="183135" y="608366"/>
                  <a:pt x="197068" y="596175"/>
                </a:cubicBezTo>
                <a:cubicBezTo>
                  <a:pt x="209015" y="585721"/>
                  <a:pt x="216118" y="570775"/>
                  <a:pt x="225643" y="558075"/>
                </a:cubicBezTo>
                <a:cubicBezTo>
                  <a:pt x="241943" y="552642"/>
                  <a:pt x="272242" y="545327"/>
                  <a:pt x="282793" y="529500"/>
                </a:cubicBezTo>
                <a:cubicBezTo>
                  <a:pt x="290055" y="518608"/>
                  <a:pt x="284709" y="502052"/>
                  <a:pt x="292318" y="491400"/>
                </a:cubicBezTo>
                <a:cubicBezTo>
                  <a:pt x="301545" y="478482"/>
                  <a:pt x="320087" y="474878"/>
                  <a:pt x="330418" y="462825"/>
                </a:cubicBezTo>
                <a:cubicBezTo>
                  <a:pt x="339659" y="452044"/>
                  <a:pt x="343118" y="437425"/>
                  <a:pt x="349468" y="424725"/>
                </a:cubicBezTo>
                <a:cubicBezTo>
                  <a:pt x="358993" y="418375"/>
                  <a:pt x="369948" y="413770"/>
                  <a:pt x="378043" y="405675"/>
                </a:cubicBezTo>
                <a:cubicBezTo>
                  <a:pt x="386138" y="397580"/>
                  <a:pt x="389764" y="385894"/>
                  <a:pt x="397093" y="377100"/>
                </a:cubicBezTo>
                <a:cubicBezTo>
                  <a:pt x="405717" y="366752"/>
                  <a:pt x="416143" y="358050"/>
                  <a:pt x="425668" y="348525"/>
                </a:cubicBezTo>
                <a:cubicBezTo>
                  <a:pt x="435193" y="345350"/>
                  <a:pt x="445889" y="344569"/>
                  <a:pt x="454243" y="339000"/>
                </a:cubicBezTo>
                <a:cubicBezTo>
                  <a:pt x="465451" y="331528"/>
                  <a:pt x="473293" y="319950"/>
                  <a:pt x="482818" y="310425"/>
                </a:cubicBezTo>
                <a:cubicBezTo>
                  <a:pt x="505269" y="287974"/>
                  <a:pt x="533341" y="271949"/>
                  <a:pt x="559018" y="253275"/>
                </a:cubicBezTo>
                <a:cubicBezTo>
                  <a:pt x="568276" y="246542"/>
                  <a:pt x="577654" y="239905"/>
                  <a:pt x="587593" y="234225"/>
                </a:cubicBezTo>
                <a:cubicBezTo>
                  <a:pt x="599921" y="227180"/>
                  <a:pt x="614912" y="224416"/>
                  <a:pt x="625693" y="215175"/>
                </a:cubicBezTo>
                <a:cubicBezTo>
                  <a:pt x="637746" y="204844"/>
                  <a:pt x="643043" y="188300"/>
                  <a:pt x="654268" y="177075"/>
                </a:cubicBezTo>
                <a:cubicBezTo>
                  <a:pt x="662363" y="168980"/>
                  <a:pt x="674748" y="166120"/>
                  <a:pt x="682843" y="158025"/>
                </a:cubicBezTo>
                <a:cubicBezTo>
                  <a:pt x="696306" y="144562"/>
                  <a:pt x="713472" y="106291"/>
                  <a:pt x="720943" y="91350"/>
                </a:cubicBezTo>
                <a:cubicBezTo>
                  <a:pt x="737298" y="79084"/>
                  <a:pt x="768119" y="54867"/>
                  <a:pt x="787618" y="43725"/>
                </a:cubicBezTo>
                <a:cubicBezTo>
                  <a:pt x="798614" y="37442"/>
                  <a:pt x="812317" y="35199"/>
                  <a:pt x="821764" y="26989"/>
                </a:cubicBezTo>
                <a:cubicBezTo>
                  <a:pt x="826152" y="39394"/>
                  <a:pt x="830657" y="50976"/>
                  <a:pt x="833482" y="54931"/>
                </a:cubicBezTo>
                <a:cubicBezTo>
                  <a:pt x="838850" y="62446"/>
                  <a:pt x="850004" y="63769"/>
                  <a:pt x="856534" y="70299"/>
                </a:cubicBezTo>
                <a:cubicBezTo>
                  <a:pt x="865590" y="79355"/>
                  <a:pt x="870014" y="92527"/>
                  <a:pt x="879586" y="101035"/>
                </a:cubicBezTo>
                <a:cubicBezTo>
                  <a:pt x="893391" y="113306"/>
                  <a:pt x="912629" y="118711"/>
                  <a:pt x="925690" y="131771"/>
                </a:cubicBezTo>
                <a:cubicBezTo>
                  <a:pt x="933374" y="139455"/>
                  <a:pt x="939528" y="149064"/>
                  <a:pt x="948743" y="154823"/>
                </a:cubicBezTo>
                <a:cubicBezTo>
                  <a:pt x="960440" y="162133"/>
                  <a:pt x="974826" y="164022"/>
                  <a:pt x="987163" y="170191"/>
                </a:cubicBezTo>
                <a:cubicBezTo>
                  <a:pt x="1010955" y="182087"/>
                  <a:pt x="1016579" y="194684"/>
                  <a:pt x="1040951" y="208612"/>
                </a:cubicBezTo>
                <a:cubicBezTo>
                  <a:pt x="1047983" y="212631"/>
                  <a:pt x="1056215" y="214071"/>
                  <a:pt x="1064003" y="216296"/>
                </a:cubicBezTo>
                <a:cubicBezTo>
                  <a:pt x="1075492" y="219579"/>
                  <a:pt x="1105509" y="225523"/>
                  <a:pt x="1117791" y="231664"/>
                </a:cubicBezTo>
                <a:cubicBezTo>
                  <a:pt x="1183950" y="264743"/>
                  <a:pt x="1127102" y="248894"/>
                  <a:pt x="1194632" y="262400"/>
                </a:cubicBezTo>
                <a:cubicBezTo>
                  <a:pt x="1202316" y="267523"/>
                  <a:pt x="1209196" y="274130"/>
                  <a:pt x="1217684" y="277768"/>
                </a:cubicBezTo>
                <a:cubicBezTo>
                  <a:pt x="1227391" y="281928"/>
                  <a:pt x="1238130" y="283077"/>
                  <a:pt x="1248420" y="285452"/>
                </a:cubicBezTo>
                <a:cubicBezTo>
                  <a:pt x="1271430" y="290762"/>
                  <a:pt x="1294420" y="296189"/>
                  <a:pt x="1317576" y="300820"/>
                </a:cubicBezTo>
                <a:cubicBezTo>
                  <a:pt x="1332853" y="303875"/>
                  <a:pt x="1348351" y="305717"/>
                  <a:pt x="1363680" y="308504"/>
                </a:cubicBezTo>
                <a:cubicBezTo>
                  <a:pt x="1428405" y="320272"/>
                  <a:pt x="1406798" y="316962"/>
                  <a:pt x="1396375" y="315281"/>
                </a:cubicBezTo>
                <a:cubicBezTo>
                  <a:pt x="1402924" y="316351"/>
                  <a:pt x="1418036" y="318844"/>
                  <a:pt x="1448205" y="323872"/>
                </a:cubicBezTo>
                <a:cubicBezTo>
                  <a:pt x="1522484" y="321311"/>
                  <a:pt x="1596864" y="320824"/>
                  <a:pt x="1671042" y="316188"/>
                </a:cubicBezTo>
                <a:cubicBezTo>
                  <a:pt x="1696313" y="314609"/>
                  <a:pt x="1694814" y="302707"/>
                  <a:pt x="1717146" y="293136"/>
                </a:cubicBezTo>
                <a:cubicBezTo>
                  <a:pt x="1726853" y="288976"/>
                  <a:pt x="1737728" y="288353"/>
                  <a:pt x="1747882" y="285452"/>
                </a:cubicBezTo>
                <a:cubicBezTo>
                  <a:pt x="1786090" y="274536"/>
                  <a:pt x="1776091" y="276551"/>
                  <a:pt x="1767922" y="278456"/>
                </a:cubicBezTo>
                <a:cubicBezTo>
                  <a:pt x="1773569" y="277081"/>
                  <a:pt x="1783957" y="274513"/>
                  <a:pt x="1801670" y="270084"/>
                </a:cubicBezTo>
                <a:cubicBezTo>
                  <a:pt x="1855077" y="234479"/>
                  <a:pt x="1787951" y="276943"/>
                  <a:pt x="1863143" y="239348"/>
                </a:cubicBezTo>
                <a:cubicBezTo>
                  <a:pt x="1871403" y="235218"/>
                  <a:pt x="1877756" y="227731"/>
                  <a:pt x="1886195" y="223980"/>
                </a:cubicBezTo>
                <a:cubicBezTo>
                  <a:pt x="1900998" y="217401"/>
                  <a:pt x="1916931" y="213735"/>
                  <a:pt x="1932299" y="208612"/>
                </a:cubicBezTo>
                <a:lnTo>
                  <a:pt x="1955351" y="200928"/>
                </a:lnTo>
                <a:cubicBezTo>
                  <a:pt x="1997614" y="158663"/>
                  <a:pt x="1935371" y="215637"/>
                  <a:pt x="2001455" y="177875"/>
                </a:cubicBezTo>
                <a:cubicBezTo>
                  <a:pt x="2010890" y="172484"/>
                  <a:pt x="2015292" y="160582"/>
                  <a:pt x="2024507" y="154823"/>
                </a:cubicBezTo>
                <a:cubicBezTo>
                  <a:pt x="2036204" y="147513"/>
                  <a:pt x="2050120" y="144578"/>
                  <a:pt x="2062927" y="139455"/>
                </a:cubicBezTo>
                <a:cubicBezTo>
                  <a:pt x="2077683" y="119781"/>
                  <a:pt x="2085091" y="109283"/>
                  <a:pt x="2088334" y="104359"/>
                </a:cubicBezTo>
                <a:cubicBezTo>
                  <a:pt x="2083456" y="112514"/>
                  <a:pt x="2076113" y="130037"/>
                  <a:pt x="2116716" y="101035"/>
                </a:cubicBezTo>
                <a:cubicBezTo>
                  <a:pt x="2127137" y="93591"/>
                  <a:pt x="2131434" y="80023"/>
                  <a:pt x="2139768" y="70299"/>
                </a:cubicBezTo>
                <a:cubicBezTo>
                  <a:pt x="2146840" y="62048"/>
                  <a:pt x="2155136" y="54931"/>
                  <a:pt x="2162820" y="47247"/>
                </a:cubicBezTo>
                <a:cubicBezTo>
                  <a:pt x="2165381" y="37002"/>
                  <a:pt x="2165264" y="25680"/>
                  <a:pt x="2170504" y="16511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Quantum gravity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(causal sets)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3144439" y="2201820"/>
            <a:ext cx="2669788" cy="2480750"/>
          </a:xfrm>
          <a:custGeom>
            <a:avLst/>
            <a:gdLst>
              <a:gd name="connsiteX0" fmla="*/ 940026 w 1900530"/>
              <a:gd name="connsiteY0" fmla="*/ 8455 h 1852623"/>
              <a:gd name="connsiteX1" fmla="*/ 940026 w 1900530"/>
              <a:gd name="connsiteY1" fmla="*/ 8455 h 1852623"/>
              <a:gd name="connsiteX2" fmla="*/ 794029 w 1900530"/>
              <a:gd name="connsiteY2" fmla="*/ 23823 h 1852623"/>
              <a:gd name="connsiteX3" fmla="*/ 678769 w 1900530"/>
              <a:gd name="connsiteY3" fmla="*/ 46875 h 1852623"/>
              <a:gd name="connsiteX4" fmla="*/ 648033 w 1900530"/>
              <a:gd name="connsiteY4" fmla="*/ 69927 h 1852623"/>
              <a:gd name="connsiteX5" fmla="*/ 586560 w 1900530"/>
              <a:gd name="connsiteY5" fmla="*/ 85295 h 1852623"/>
              <a:gd name="connsiteX6" fmla="*/ 555824 w 1900530"/>
              <a:gd name="connsiteY6" fmla="*/ 100663 h 1852623"/>
              <a:gd name="connsiteX7" fmla="*/ 517404 w 1900530"/>
              <a:gd name="connsiteY7" fmla="*/ 116031 h 1852623"/>
              <a:gd name="connsiteX8" fmla="*/ 448248 w 1900530"/>
              <a:gd name="connsiteY8" fmla="*/ 146768 h 1852623"/>
              <a:gd name="connsiteX9" fmla="*/ 394460 w 1900530"/>
              <a:gd name="connsiteY9" fmla="*/ 185188 h 1852623"/>
              <a:gd name="connsiteX10" fmla="*/ 340671 w 1900530"/>
              <a:gd name="connsiteY10" fmla="*/ 231292 h 1852623"/>
              <a:gd name="connsiteX11" fmla="*/ 309935 w 1900530"/>
              <a:gd name="connsiteY11" fmla="*/ 254344 h 1852623"/>
              <a:gd name="connsiteX12" fmla="*/ 271515 w 1900530"/>
              <a:gd name="connsiteY12" fmla="*/ 292764 h 1852623"/>
              <a:gd name="connsiteX13" fmla="*/ 163939 w 1900530"/>
              <a:gd name="connsiteY13" fmla="*/ 377289 h 1852623"/>
              <a:gd name="connsiteX14" fmla="*/ 133202 w 1900530"/>
              <a:gd name="connsiteY14" fmla="*/ 392657 h 1852623"/>
              <a:gd name="connsiteX15" fmla="*/ 117834 w 1900530"/>
              <a:gd name="connsiteY15" fmla="*/ 423393 h 1852623"/>
              <a:gd name="connsiteX16" fmla="*/ 87098 w 1900530"/>
              <a:gd name="connsiteY16" fmla="*/ 507917 h 1852623"/>
              <a:gd name="connsiteX17" fmla="*/ 71730 w 1900530"/>
              <a:gd name="connsiteY17" fmla="*/ 530969 h 1852623"/>
              <a:gd name="connsiteX18" fmla="*/ 64046 w 1900530"/>
              <a:gd name="connsiteY18" fmla="*/ 569389 h 1852623"/>
              <a:gd name="connsiteX19" fmla="*/ 56362 w 1900530"/>
              <a:gd name="connsiteY19" fmla="*/ 615494 h 1852623"/>
              <a:gd name="connsiteX20" fmla="*/ 40994 w 1900530"/>
              <a:gd name="connsiteY20" fmla="*/ 653914 h 1852623"/>
              <a:gd name="connsiteX21" fmla="*/ 33310 w 1900530"/>
              <a:gd name="connsiteY21" fmla="*/ 684650 h 1852623"/>
              <a:gd name="connsiteX22" fmla="*/ 25626 w 1900530"/>
              <a:gd name="connsiteY22" fmla="*/ 723070 h 1852623"/>
              <a:gd name="connsiteX23" fmla="*/ 10258 w 1900530"/>
              <a:gd name="connsiteY23" fmla="*/ 753806 h 1852623"/>
              <a:gd name="connsiteX24" fmla="*/ 17942 w 1900530"/>
              <a:gd name="connsiteY24" fmla="*/ 1084220 h 1852623"/>
              <a:gd name="connsiteX25" fmla="*/ 25626 w 1900530"/>
              <a:gd name="connsiteY25" fmla="*/ 1107272 h 1852623"/>
              <a:gd name="connsiteX26" fmla="*/ 48678 w 1900530"/>
              <a:gd name="connsiteY26" fmla="*/ 1161060 h 1852623"/>
              <a:gd name="connsiteX27" fmla="*/ 64046 w 1900530"/>
              <a:gd name="connsiteY27" fmla="*/ 1214848 h 1852623"/>
              <a:gd name="connsiteX28" fmla="*/ 71730 w 1900530"/>
              <a:gd name="connsiteY28" fmla="*/ 1245584 h 1852623"/>
              <a:gd name="connsiteX29" fmla="*/ 117834 w 1900530"/>
              <a:gd name="connsiteY29" fmla="*/ 1322425 h 1852623"/>
              <a:gd name="connsiteX30" fmla="*/ 133202 w 1900530"/>
              <a:gd name="connsiteY30" fmla="*/ 1376213 h 1852623"/>
              <a:gd name="connsiteX31" fmla="*/ 156255 w 1900530"/>
              <a:gd name="connsiteY31" fmla="*/ 1406949 h 1852623"/>
              <a:gd name="connsiteX32" fmla="*/ 194675 w 1900530"/>
              <a:gd name="connsiteY32" fmla="*/ 1453053 h 1852623"/>
              <a:gd name="connsiteX33" fmla="*/ 248463 w 1900530"/>
              <a:gd name="connsiteY33" fmla="*/ 1522210 h 1852623"/>
              <a:gd name="connsiteX34" fmla="*/ 271515 w 1900530"/>
              <a:gd name="connsiteY34" fmla="*/ 1583682 h 1852623"/>
              <a:gd name="connsiteX35" fmla="*/ 294567 w 1900530"/>
              <a:gd name="connsiteY35" fmla="*/ 1599050 h 1852623"/>
              <a:gd name="connsiteX36" fmla="*/ 317619 w 1900530"/>
              <a:gd name="connsiteY36" fmla="*/ 1629786 h 1852623"/>
              <a:gd name="connsiteX37" fmla="*/ 363723 w 1900530"/>
              <a:gd name="connsiteY37" fmla="*/ 1660522 h 1852623"/>
              <a:gd name="connsiteX38" fmla="*/ 386776 w 1900530"/>
              <a:gd name="connsiteY38" fmla="*/ 1683574 h 1852623"/>
              <a:gd name="connsiteX39" fmla="*/ 425196 w 1900530"/>
              <a:gd name="connsiteY39" fmla="*/ 1698942 h 1852623"/>
              <a:gd name="connsiteX40" fmla="*/ 478984 w 1900530"/>
              <a:gd name="connsiteY40" fmla="*/ 1737363 h 1852623"/>
              <a:gd name="connsiteX41" fmla="*/ 502036 w 1900530"/>
              <a:gd name="connsiteY41" fmla="*/ 1745047 h 1852623"/>
              <a:gd name="connsiteX42" fmla="*/ 555824 w 1900530"/>
              <a:gd name="connsiteY42" fmla="*/ 1760415 h 1852623"/>
              <a:gd name="connsiteX43" fmla="*/ 632665 w 1900530"/>
              <a:gd name="connsiteY43" fmla="*/ 1791151 h 1852623"/>
              <a:gd name="connsiteX44" fmla="*/ 655717 w 1900530"/>
              <a:gd name="connsiteY44" fmla="*/ 1806519 h 1852623"/>
              <a:gd name="connsiteX45" fmla="*/ 686453 w 1900530"/>
              <a:gd name="connsiteY45" fmla="*/ 1814203 h 1852623"/>
              <a:gd name="connsiteX46" fmla="*/ 755609 w 1900530"/>
              <a:gd name="connsiteY46" fmla="*/ 1829571 h 1852623"/>
              <a:gd name="connsiteX47" fmla="*/ 801713 w 1900530"/>
              <a:gd name="connsiteY47" fmla="*/ 1837255 h 1852623"/>
              <a:gd name="connsiteX48" fmla="*/ 886238 w 1900530"/>
              <a:gd name="connsiteY48" fmla="*/ 1852623 h 1852623"/>
              <a:gd name="connsiteX49" fmla="*/ 1109075 w 1900530"/>
              <a:gd name="connsiteY49" fmla="*/ 1844939 h 1852623"/>
              <a:gd name="connsiteX50" fmla="*/ 1155179 w 1900530"/>
              <a:gd name="connsiteY50" fmla="*/ 1821887 h 1852623"/>
              <a:gd name="connsiteX51" fmla="*/ 1185915 w 1900530"/>
              <a:gd name="connsiteY51" fmla="*/ 1814203 h 1852623"/>
              <a:gd name="connsiteX52" fmla="*/ 1239703 w 1900530"/>
              <a:gd name="connsiteY52" fmla="*/ 1798835 h 1852623"/>
              <a:gd name="connsiteX53" fmla="*/ 1301176 w 1900530"/>
              <a:gd name="connsiteY53" fmla="*/ 1768099 h 1852623"/>
              <a:gd name="connsiteX54" fmla="*/ 1324228 w 1900530"/>
              <a:gd name="connsiteY54" fmla="*/ 1752731 h 1852623"/>
              <a:gd name="connsiteX55" fmla="*/ 1370332 w 1900530"/>
              <a:gd name="connsiteY55" fmla="*/ 1737363 h 1852623"/>
              <a:gd name="connsiteX56" fmla="*/ 1393384 w 1900530"/>
              <a:gd name="connsiteY56" fmla="*/ 1729679 h 1852623"/>
              <a:gd name="connsiteX57" fmla="*/ 1439488 w 1900530"/>
              <a:gd name="connsiteY57" fmla="*/ 1706626 h 1852623"/>
              <a:gd name="connsiteX58" fmla="*/ 1462540 w 1900530"/>
              <a:gd name="connsiteY58" fmla="*/ 1683574 h 1852623"/>
              <a:gd name="connsiteX59" fmla="*/ 1500960 w 1900530"/>
              <a:gd name="connsiteY59" fmla="*/ 1668206 h 1852623"/>
              <a:gd name="connsiteX60" fmla="*/ 1554749 w 1900530"/>
              <a:gd name="connsiteY60" fmla="*/ 1629786 h 1852623"/>
              <a:gd name="connsiteX61" fmla="*/ 1577801 w 1900530"/>
              <a:gd name="connsiteY61" fmla="*/ 1599050 h 1852623"/>
              <a:gd name="connsiteX62" fmla="*/ 1600853 w 1900530"/>
              <a:gd name="connsiteY62" fmla="*/ 1575998 h 1852623"/>
              <a:gd name="connsiteX63" fmla="*/ 1608537 w 1900530"/>
              <a:gd name="connsiteY63" fmla="*/ 1545262 h 1852623"/>
              <a:gd name="connsiteX64" fmla="*/ 1662325 w 1900530"/>
              <a:gd name="connsiteY64" fmla="*/ 1506842 h 1852623"/>
              <a:gd name="connsiteX65" fmla="*/ 1731481 w 1900530"/>
              <a:gd name="connsiteY65" fmla="*/ 1406949 h 1852623"/>
              <a:gd name="connsiteX66" fmla="*/ 1739165 w 1900530"/>
              <a:gd name="connsiteY66" fmla="*/ 1360845 h 1852623"/>
              <a:gd name="connsiteX67" fmla="*/ 1754534 w 1900530"/>
              <a:gd name="connsiteY67" fmla="*/ 1345477 h 1852623"/>
              <a:gd name="connsiteX68" fmla="*/ 1777586 w 1900530"/>
              <a:gd name="connsiteY68" fmla="*/ 1314741 h 1852623"/>
              <a:gd name="connsiteX69" fmla="*/ 1792954 w 1900530"/>
              <a:gd name="connsiteY69" fmla="*/ 1291689 h 1852623"/>
              <a:gd name="connsiteX70" fmla="*/ 1816006 w 1900530"/>
              <a:gd name="connsiteY70" fmla="*/ 1268637 h 1852623"/>
              <a:gd name="connsiteX71" fmla="*/ 1839058 w 1900530"/>
              <a:gd name="connsiteY71" fmla="*/ 1222532 h 1852623"/>
              <a:gd name="connsiteX72" fmla="*/ 1846742 w 1900530"/>
              <a:gd name="connsiteY72" fmla="*/ 1199480 h 1852623"/>
              <a:gd name="connsiteX73" fmla="*/ 1862110 w 1900530"/>
              <a:gd name="connsiteY73" fmla="*/ 1176428 h 1852623"/>
              <a:gd name="connsiteX74" fmla="*/ 1877478 w 1900530"/>
              <a:gd name="connsiteY74" fmla="*/ 1122640 h 1852623"/>
              <a:gd name="connsiteX75" fmla="*/ 1885162 w 1900530"/>
              <a:gd name="connsiteY75" fmla="*/ 1099588 h 1852623"/>
              <a:gd name="connsiteX76" fmla="*/ 1900530 w 1900530"/>
              <a:gd name="connsiteY76" fmla="*/ 1022747 h 1852623"/>
              <a:gd name="connsiteX77" fmla="*/ 1892846 w 1900530"/>
              <a:gd name="connsiteY77" fmla="*/ 776858 h 1852623"/>
              <a:gd name="connsiteX78" fmla="*/ 1854426 w 1900530"/>
              <a:gd name="connsiteY78" fmla="*/ 684650 h 1852623"/>
              <a:gd name="connsiteX79" fmla="*/ 1839058 w 1900530"/>
              <a:gd name="connsiteY79" fmla="*/ 646230 h 1852623"/>
              <a:gd name="connsiteX80" fmla="*/ 1831374 w 1900530"/>
              <a:gd name="connsiteY80" fmla="*/ 623178 h 1852623"/>
              <a:gd name="connsiteX81" fmla="*/ 1823690 w 1900530"/>
              <a:gd name="connsiteY81" fmla="*/ 584758 h 1852623"/>
              <a:gd name="connsiteX82" fmla="*/ 1800638 w 1900530"/>
              <a:gd name="connsiteY82" fmla="*/ 554021 h 1852623"/>
              <a:gd name="connsiteX83" fmla="*/ 1785270 w 1900530"/>
              <a:gd name="connsiteY83" fmla="*/ 500233 h 1852623"/>
              <a:gd name="connsiteX84" fmla="*/ 1746850 w 1900530"/>
              <a:gd name="connsiteY84" fmla="*/ 446445 h 1852623"/>
              <a:gd name="connsiteX85" fmla="*/ 1731481 w 1900530"/>
              <a:gd name="connsiteY85" fmla="*/ 408025 h 1852623"/>
              <a:gd name="connsiteX86" fmla="*/ 1700745 w 1900530"/>
              <a:gd name="connsiteY86" fmla="*/ 354237 h 1852623"/>
              <a:gd name="connsiteX87" fmla="*/ 1693061 w 1900530"/>
              <a:gd name="connsiteY87" fmla="*/ 331184 h 1852623"/>
              <a:gd name="connsiteX88" fmla="*/ 1670009 w 1900530"/>
              <a:gd name="connsiteY88" fmla="*/ 315816 h 1852623"/>
              <a:gd name="connsiteX89" fmla="*/ 1631589 w 1900530"/>
              <a:gd name="connsiteY89" fmla="*/ 269712 h 1852623"/>
              <a:gd name="connsiteX90" fmla="*/ 1616221 w 1900530"/>
              <a:gd name="connsiteY90" fmla="*/ 246660 h 1852623"/>
              <a:gd name="connsiteX91" fmla="*/ 1608537 w 1900530"/>
              <a:gd name="connsiteY91" fmla="*/ 223608 h 1852623"/>
              <a:gd name="connsiteX92" fmla="*/ 1577801 w 1900530"/>
              <a:gd name="connsiteY92" fmla="*/ 200556 h 1852623"/>
              <a:gd name="connsiteX93" fmla="*/ 1531697 w 1900530"/>
              <a:gd name="connsiteY93" fmla="*/ 154452 h 1852623"/>
              <a:gd name="connsiteX94" fmla="*/ 1524013 w 1900530"/>
              <a:gd name="connsiteY94" fmla="*/ 131400 h 1852623"/>
              <a:gd name="connsiteX95" fmla="*/ 1477908 w 1900530"/>
              <a:gd name="connsiteY95" fmla="*/ 100663 h 1852623"/>
              <a:gd name="connsiteX96" fmla="*/ 1462540 w 1900530"/>
              <a:gd name="connsiteY96" fmla="*/ 77611 h 1852623"/>
              <a:gd name="connsiteX97" fmla="*/ 1439488 w 1900530"/>
              <a:gd name="connsiteY97" fmla="*/ 69927 h 1852623"/>
              <a:gd name="connsiteX98" fmla="*/ 1378016 w 1900530"/>
              <a:gd name="connsiteY98" fmla="*/ 54559 h 1852623"/>
              <a:gd name="connsiteX99" fmla="*/ 1354964 w 1900530"/>
              <a:gd name="connsiteY99" fmla="*/ 46875 h 1852623"/>
              <a:gd name="connsiteX100" fmla="*/ 1216651 w 1900530"/>
              <a:gd name="connsiteY100" fmla="*/ 39191 h 1852623"/>
              <a:gd name="connsiteX101" fmla="*/ 1147495 w 1900530"/>
              <a:gd name="connsiteY101" fmla="*/ 23823 h 1852623"/>
              <a:gd name="connsiteX102" fmla="*/ 1124443 w 1900530"/>
              <a:gd name="connsiteY102" fmla="*/ 16139 h 1852623"/>
              <a:gd name="connsiteX103" fmla="*/ 1039918 w 1900530"/>
              <a:gd name="connsiteY103" fmla="*/ 8455 h 1852623"/>
              <a:gd name="connsiteX104" fmla="*/ 940026 w 1900530"/>
              <a:gd name="connsiteY104" fmla="*/ 8455 h 185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00530" h="1852623">
                <a:moveTo>
                  <a:pt x="940026" y="8455"/>
                </a:moveTo>
                <a:lnTo>
                  <a:pt x="940026" y="8455"/>
                </a:lnTo>
                <a:cubicBezTo>
                  <a:pt x="895199" y="11903"/>
                  <a:pt x="840138" y="13183"/>
                  <a:pt x="794029" y="23823"/>
                </a:cubicBezTo>
                <a:cubicBezTo>
                  <a:pt x="682127" y="49646"/>
                  <a:pt x="801113" y="31582"/>
                  <a:pt x="678769" y="46875"/>
                </a:cubicBezTo>
                <a:cubicBezTo>
                  <a:pt x="668524" y="54559"/>
                  <a:pt x="659152" y="63573"/>
                  <a:pt x="648033" y="69927"/>
                </a:cubicBezTo>
                <a:cubicBezTo>
                  <a:pt x="635310" y="77197"/>
                  <a:pt x="596289" y="83349"/>
                  <a:pt x="586560" y="85295"/>
                </a:cubicBezTo>
                <a:cubicBezTo>
                  <a:pt x="576315" y="90418"/>
                  <a:pt x="566291" y="96011"/>
                  <a:pt x="555824" y="100663"/>
                </a:cubicBezTo>
                <a:cubicBezTo>
                  <a:pt x="543220" y="106265"/>
                  <a:pt x="529741" y="109862"/>
                  <a:pt x="517404" y="116031"/>
                </a:cubicBezTo>
                <a:cubicBezTo>
                  <a:pt x="450937" y="149266"/>
                  <a:pt x="506902" y="132104"/>
                  <a:pt x="448248" y="146768"/>
                </a:cubicBezTo>
                <a:cubicBezTo>
                  <a:pt x="404305" y="190711"/>
                  <a:pt x="448399" y="151476"/>
                  <a:pt x="394460" y="185188"/>
                </a:cubicBezTo>
                <a:cubicBezTo>
                  <a:pt x="352973" y="211117"/>
                  <a:pt x="374524" y="202275"/>
                  <a:pt x="340671" y="231292"/>
                </a:cubicBezTo>
                <a:cubicBezTo>
                  <a:pt x="330947" y="239626"/>
                  <a:pt x="319507" y="245836"/>
                  <a:pt x="309935" y="254344"/>
                </a:cubicBezTo>
                <a:cubicBezTo>
                  <a:pt x="296398" y="266377"/>
                  <a:pt x="285145" y="280838"/>
                  <a:pt x="271515" y="292764"/>
                </a:cubicBezTo>
                <a:cubicBezTo>
                  <a:pt x="262969" y="300242"/>
                  <a:pt x="196193" y="358858"/>
                  <a:pt x="163939" y="377289"/>
                </a:cubicBezTo>
                <a:cubicBezTo>
                  <a:pt x="153993" y="382972"/>
                  <a:pt x="143448" y="387534"/>
                  <a:pt x="133202" y="392657"/>
                </a:cubicBezTo>
                <a:cubicBezTo>
                  <a:pt x="128079" y="402902"/>
                  <a:pt x="122088" y="412758"/>
                  <a:pt x="117834" y="423393"/>
                </a:cubicBezTo>
                <a:cubicBezTo>
                  <a:pt x="103489" y="459256"/>
                  <a:pt x="103897" y="474318"/>
                  <a:pt x="87098" y="507917"/>
                </a:cubicBezTo>
                <a:cubicBezTo>
                  <a:pt x="82968" y="516177"/>
                  <a:pt x="76853" y="523285"/>
                  <a:pt x="71730" y="530969"/>
                </a:cubicBezTo>
                <a:cubicBezTo>
                  <a:pt x="69169" y="543776"/>
                  <a:pt x="66382" y="556539"/>
                  <a:pt x="64046" y="569389"/>
                </a:cubicBezTo>
                <a:cubicBezTo>
                  <a:pt x="61259" y="584718"/>
                  <a:pt x="60461" y="600463"/>
                  <a:pt x="56362" y="615494"/>
                </a:cubicBezTo>
                <a:cubicBezTo>
                  <a:pt x="52733" y="628801"/>
                  <a:pt x="45356" y="640829"/>
                  <a:pt x="40994" y="653914"/>
                </a:cubicBezTo>
                <a:cubicBezTo>
                  <a:pt x="37654" y="663933"/>
                  <a:pt x="35601" y="674341"/>
                  <a:pt x="33310" y="684650"/>
                </a:cubicBezTo>
                <a:cubicBezTo>
                  <a:pt x="30477" y="697399"/>
                  <a:pt x="29756" y="710680"/>
                  <a:pt x="25626" y="723070"/>
                </a:cubicBezTo>
                <a:cubicBezTo>
                  <a:pt x="22004" y="733937"/>
                  <a:pt x="15381" y="743561"/>
                  <a:pt x="10258" y="753806"/>
                </a:cubicBezTo>
                <a:cubicBezTo>
                  <a:pt x="-6086" y="900908"/>
                  <a:pt x="-2448" y="832746"/>
                  <a:pt x="17942" y="1084220"/>
                </a:cubicBezTo>
                <a:cubicBezTo>
                  <a:pt x="18597" y="1092293"/>
                  <a:pt x="23401" y="1099484"/>
                  <a:pt x="25626" y="1107272"/>
                </a:cubicBezTo>
                <a:cubicBezTo>
                  <a:pt x="38031" y="1150689"/>
                  <a:pt x="25282" y="1125967"/>
                  <a:pt x="48678" y="1161060"/>
                </a:cubicBezTo>
                <a:cubicBezTo>
                  <a:pt x="72699" y="1257146"/>
                  <a:pt x="41999" y="1137683"/>
                  <a:pt x="64046" y="1214848"/>
                </a:cubicBezTo>
                <a:cubicBezTo>
                  <a:pt x="66947" y="1225002"/>
                  <a:pt x="67007" y="1236138"/>
                  <a:pt x="71730" y="1245584"/>
                </a:cubicBezTo>
                <a:cubicBezTo>
                  <a:pt x="85088" y="1272301"/>
                  <a:pt x="117834" y="1322425"/>
                  <a:pt x="117834" y="1322425"/>
                </a:cubicBezTo>
                <a:cubicBezTo>
                  <a:pt x="119497" y="1329078"/>
                  <a:pt x="128303" y="1367640"/>
                  <a:pt x="133202" y="1376213"/>
                </a:cubicBezTo>
                <a:cubicBezTo>
                  <a:pt x="139556" y="1387332"/>
                  <a:pt x="150035" y="1395754"/>
                  <a:pt x="156255" y="1406949"/>
                </a:cubicBezTo>
                <a:cubicBezTo>
                  <a:pt x="183402" y="1455813"/>
                  <a:pt x="153387" y="1439290"/>
                  <a:pt x="194675" y="1453053"/>
                </a:cubicBezTo>
                <a:cubicBezTo>
                  <a:pt x="231439" y="1508200"/>
                  <a:pt x="212351" y="1486098"/>
                  <a:pt x="248463" y="1522210"/>
                </a:cubicBezTo>
                <a:cubicBezTo>
                  <a:pt x="253090" y="1536091"/>
                  <a:pt x="265772" y="1575642"/>
                  <a:pt x="271515" y="1583682"/>
                </a:cubicBezTo>
                <a:cubicBezTo>
                  <a:pt x="276883" y="1591197"/>
                  <a:pt x="288037" y="1592520"/>
                  <a:pt x="294567" y="1599050"/>
                </a:cubicBezTo>
                <a:cubicBezTo>
                  <a:pt x="303623" y="1608106"/>
                  <a:pt x="308047" y="1621278"/>
                  <a:pt x="317619" y="1629786"/>
                </a:cubicBezTo>
                <a:cubicBezTo>
                  <a:pt x="331424" y="1642057"/>
                  <a:pt x="350662" y="1647462"/>
                  <a:pt x="363723" y="1660522"/>
                </a:cubicBezTo>
                <a:cubicBezTo>
                  <a:pt x="371407" y="1668206"/>
                  <a:pt x="377561" y="1677815"/>
                  <a:pt x="386776" y="1683574"/>
                </a:cubicBezTo>
                <a:cubicBezTo>
                  <a:pt x="398473" y="1690884"/>
                  <a:pt x="412859" y="1692773"/>
                  <a:pt x="425196" y="1698942"/>
                </a:cubicBezTo>
                <a:cubicBezTo>
                  <a:pt x="448988" y="1710838"/>
                  <a:pt x="454612" y="1723435"/>
                  <a:pt x="478984" y="1737363"/>
                </a:cubicBezTo>
                <a:cubicBezTo>
                  <a:pt x="486016" y="1741382"/>
                  <a:pt x="494248" y="1742822"/>
                  <a:pt x="502036" y="1745047"/>
                </a:cubicBezTo>
                <a:cubicBezTo>
                  <a:pt x="513525" y="1748330"/>
                  <a:pt x="543542" y="1754274"/>
                  <a:pt x="555824" y="1760415"/>
                </a:cubicBezTo>
                <a:cubicBezTo>
                  <a:pt x="621983" y="1793494"/>
                  <a:pt x="565135" y="1777645"/>
                  <a:pt x="632665" y="1791151"/>
                </a:cubicBezTo>
                <a:cubicBezTo>
                  <a:pt x="640349" y="1796274"/>
                  <a:pt x="647229" y="1802881"/>
                  <a:pt x="655717" y="1806519"/>
                </a:cubicBezTo>
                <a:cubicBezTo>
                  <a:pt x="665424" y="1810679"/>
                  <a:pt x="676163" y="1811828"/>
                  <a:pt x="686453" y="1814203"/>
                </a:cubicBezTo>
                <a:cubicBezTo>
                  <a:pt x="709463" y="1819513"/>
                  <a:pt x="732453" y="1824940"/>
                  <a:pt x="755609" y="1829571"/>
                </a:cubicBezTo>
                <a:cubicBezTo>
                  <a:pt x="770886" y="1832626"/>
                  <a:pt x="786384" y="1834468"/>
                  <a:pt x="801713" y="1837255"/>
                </a:cubicBezTo>
                <a:cubicBezTo>
                  <a:pt x="919848" y="1858734"/>
                  <a:pt x="750385" y="1829981"/>
                  <a:pt x="886238" y="1852623"/>
                </a:cubicBezTo>
                <a:cubicBezTo>
                  <a:pt x="960517" y="1850062"/>
                  <a:pt x="1034897" y="1849575"/>
                  <a:pt x="1109075" y="1844939"/>
                </a:cubicBezTo>
                <a:cubicBezTo>
                  <a:pt x="1134346" y="1843360"/>
                  <a:pt x="1132847" y="1831458"/>
                  <a:pt x="1155179" y="1821887"/>
                </a:cubicBezTo>
                <a:cubicBezTo>
                  <a:pt x="1164886" y="1817727"/>
                  <a:pt x="1175761" y="1817104"/>
                  <a:pt x="1185915" y="1814203"/>
                </a:cubicBezTo>
                <a:cubicBezTo>
                  <a:pt x="1263080" y="1792156"/>
                  <a:pt x="1143617" y="1822856"/>
                  <a:pt x="1239703" y="1798835"/>
                </a:cubicBezTo>
                <a:cubicBezTo>
                  <a:pt x="1293110" y="1763230"/>
                  <a:pt x="1225984" y="1805694"/>
                  <a:pt x="1301176" y="1768099"/>
                </a:cubicBezTo>
                <a:cubicBezTo>
                  <a:pt x="1309436" y="1763969"/>
                  <a:pt x="1315789" y="1756482"/>
                  <a:pt x="1324228" y="1752731"/>
                </a:cubicBezTo>
                <a:cubicBezTo>
                  <a:pt x="1339031" y="1746152"/>
                  <a:pt x="1354964" y="1742486"/>
                  <a:pt x="1370332" y="1737363"/>
                </a:cubicBezTo>
                <a:lnTo>
                  <a:pt x="1393384" y="1729679"/>
                </a:lnTo>
                <a:cubicBezTo>
                  <a:pt x="1435647" y="1687414"/>
                  <a:pt x="1373404" y="1744388"/>
                  <a:pt x="1439488" y="1706626"/>
                </a:cubicBezTo>
                <a:cubicBezTo>
                  <a:pt x="1448923" y="1701235"/>
                  <a:pt x="1453325" y="1689333"/>
                  <a:pt x="1462540" y="1683574"/>
                </a:cubicBezTo>
                <a:cubicBezTo>
                  <a:pt x="1474237" y="1676264"/>
                  <a:pt x="1488153" y="1673329"/>
                  <a:pt x="1500960" y="1668206"/>
                </a:cubicBezTo>
                <a:cubicBezTo>
                  <a:pt x="1569609" y="1576678"/>
                  <a:pt x="1479215" y="1683739"/>
                  <a:pt x="1554749" y="1629786"/>
                </a:cubicBezTo>
                <a:cubicBezTo>
                  <a:pt x="1565170" y="1622342"/>
                  <a:pt x="1569467" y="1608774"/>
                  <a:pt x="1577801" y="1599050"/>
                </a:cubicBezTo>
                <a:cubicBezTo>
                  <a:pt x="1584873" y="1590799"/>
                  <a:pt x="1593169" y="1583682"/>
                  <a:pt x="1600853" y="1575998"/>
                </a:cubicBezTo>
                <a:cubicBezTo>
                  <a:pt x="1603414" y="1565753"/>
                  <a:pt x="1603297" y="1554431"/>
                  <a:pt x="1608537" y="1545262"/>
                </a:cubicBezTo>
                <a:cubicBezTo>
                  <a:pt x="1620998" y="1523456"/>
                  <a:pt x="1641571" y="1517219"/>
                  <a:pt x="1662325" y="1506842"/>
                </a:cubicBezTo>
                <a:cubicBezTo>
                  <a:pt x="1717390" y="1433421"/>
                  <a:pt x="1695251" y="1467332"/>
                  <a:pt x="1731481" y="1406949"/>
                </a:cubicBezTo>
                <a:cubicBezTo>
                  <a:pt x="1734042" y="1391581"/>
                  <a:pt x="1733694" y="1375433"/>
                  <a:pt x="1739165" y="1360845"/>
                </a:cubicBezTo>
                <a:cubicBezTo>
                  <a:pt x="1741709" y="1354062"/>
                  <a:pt x="1749896" y="1351043"/>
                  <a:pt x="1754534" y="1345477"/>
                </a:cubicBezTo>
                <a:cubicBezTo>
                  <a:pt x="1762733" y="1335639"/>
                  <a:pt x="1770142" y="1325162"/>
                  <a:pt x="1777586" y="1314741"/>
                </a:cubicBezTo>
                <a:cubicBezTo>
                  <a:pt x="1782954" y="1307226"/>
                  <a:pt x="1787042" y="1298784"/>
                  <a:pt x="1792954" y="1291689"/>
                </a:cubicBezTo>
                <a:cubicBezTo>
                  <a:pt x="1799911" y="1283341"/>
                  <a:pt x="1808322" y="1276321"/>
                  <a:pt x="1816006" y="1268637"/>
                </a:cubicBezTo>
                <a:cubicBezTo>
                  <a:pt x="1835319" y="1210695"/>
                  <a:pt x="1809268" y="1282113"/>
                  <a:pt x="1839058" y="1222532"/>
                </a:cubicBezTo>
                <a:cubicBezTo>
                  <a:pt x="1842680" y="1215287"/>
                  <a:pt x="1843120" y="1206725"/>
                  <a:pt x="1846742" y="1199480"/>
                </a:cubicBezTo>
                <a:cubicBezTo>
                  <a:pt x="1850872" y="1191220"/>
                  <a:pt x="1857980" y="1184688"/>
                  <a:pt x="1862110" y="1176428"/>
                </a:cubicBezTo>
                <a:cubicBezTo>
                  <a:pt x="1868251" y="1164146"/>
                  <a:pt x="1874195" y="1134129"/>
                  <a:pt x="1877478" y="1122640"/>
                </a:cubicBezTo>
                <a:cubicBezTo>
                  <a:pt x="1879703" y="1114852"/>
                  <a:pt x="1883341" y="1107480"/>
                  <a:pt x="1885162" y="1099588"/>
                </a:cubicBezTo>
                <a:cubicBezTo>
                  <a:pt x="1891035" y="1074136"/>
                  <a:pt x="1900530" y="1022747"/>
                  <a:pt x="1900530" y="1022747"/>
                </a:cubicBezTo>
                <a:cubicBezTo>
                  <a:pt x="1897969" y="940784"/>
                  <a:pt x="1897395" y="858735"/>
                  <a:pt x="1892846" y="776858"/>
                </a:cubicBezTo>
                <a:cubicBezTo>
                  <a:pt x="1891037" y="744303"/>
                  <a:pt x="1865086" y="711300"/>
                  <a:pt x="1854426" y="684650"/>
                </a:cubicBezTo>
                <a:cubicBezTo>
                  <a:pt x="1849303" y="671843"/>
                  <a:pt x="1843901" y="659145"/>
                  <a:pt x="1839058" y="646230"/>
                </a:cubicBezTo>
                <a:cubicBezTo>
                  <a:pt x="1836214" y="638646"/>
                  <a:pt x="1833338" y="631036"/>
                  <a:pt x="1831374" y="623178"/>
                </a:cubicBezTo>
                <a:cubicBezTo>
                  <a:pt x="1828206" y="610508"/>
                  <a:pt x="1828994" y="596693"/>
                  <a:pt x="1823690" y="584758"/>
                </a:cubicBezTo>
                <a:cubicBezTo>
                  <a:pt x="1818489" y="573055"/>
                  <a:pt x="1808322" y="564267"/>
                  <a:pt x="1800638" y="554021"/>
                </a:cubicBezTo>
                <a:cubicBezTo>
                  <a:pt x="1799613" y="549922"/>
                  <a:pt x="1789679" y="506847"/>
                  <a:pt x="1785270" y="500233"/>
                </a:cubicBezTo>
                <a:cubicBezTo>
                  <a:pt x="1739744" y="431944"/>
                  <a:pt x="1782230" y="526047"/>
                  <a:pt x="1746850" y="446445"/>
                </a:cubicBezTo>
                <a:cubicBezTo>
                  <a:pt x="1741248" y="433841"/>
                  <a:pt x="1737650" y="420362"/>
                  <a:pt x="1731481" y="408025"/>
                </a:cubicBezTo>
                <a:cubicBezTo>
                  <a:pt x="1692908" y="330881"/>
                  <a:pt x="1741144" y="448504"/>
                  <a:pt x="1700745" y="354237"/>
                </a:cubicBezTo>
                <a:cubicBezTo>
                  <a:pt x="1697554" y="346792"/>
                  <a:pt x="1698121" y="337509"/>
                  <a:pt x="1693061" y="331184"/>
                </a:cubicBezTo>
                <a:cubicBezTo>
                  <a:pt x="1687292" y="323973"/>
                  <a:pt x="1677693" y="320939"/>
                  <a:pt x="1670009" y="315816"/>
                </a:cubicBezTo>
                <a:cubicBezTo>
                  <a:pt x="1637040" y="249877"/>
                  <a:pt x="1675033" y="313156"/>
                  <a:pt x="1631589" y="269712"/>
                </a:cubicBezTo>
                <a:cubicBezTo>
                  <a:pt x="1625059" y="263182"/>
                  <a:pt x="1620351" y="254920"/>
                  <a:pt x="1616221" y="246660"/>
                </a:cubicBezTo>
                <a:cubicBezTo>
                  <a:pt x="1612599" y="239415"/>
                  <a:pt x="1613722" y="229830"/>
                  <a:pt x="1608537" y="223608"/>
                </a:cubicBezTo>
                <a:cubicBezTo>
                  <a:pt x="1600338" y="213770"/>
                  <a:pt x="1586857" y="209612"/>
                  <a:pt x="1577801" y="200556"/>
                </a:cubicBezTo>
                <a:cubicBezTo>
                  <a:pt x="1510385" y="133140"/>
                  <a:pt x="1632147" y="229789"/>
                  <a:pt x="1531697" y="154452"/>
                </a:cubicBezTo>
                <a:cubicBezTo>
                  <a:pt x="1529136" y="146768"/>
                  <a:pt x="1528180" y="138345"/>
                  <a:pt x="1524013" y="131400"/>
                </a:cubicBezTo>
                <a:cubicBezTo>
                  <a:pt x="1513955" y="114637"/>
                  <a:pt x="1493922" y="108670"/>
                  <a:pt x="1477908" y="100663"/>
                </a:cubicBezTo>
                <a:cubicBezTo>
                  <a:pt x="1472785" y="92979"/>
                  <a:pt x="1469751" y="83380"/>
                  <a:pt x="1462540" y="77611"/>
                </a:cubicBezTo>
                <a:cubicBezTo>
                  <a:pt x="1456215" y="72551"/>
                  <a:pt x="1447302" y="72058"/>
                  <a:pt x="1439488" y="69927"/>
                </a:cubicBezTo>
                <a:cubicBezTo>
                  <a:pt x="1419111" y="64370"/>
                  <a:pt x="1398053" y="61238"/>
                  <a:pt x="1378016" y="54559"/>
                </a:cubicBezTo>
                <a:cubicBezTo>
                  <a:pt x="1370332" y="51998"/>
                  <a:pt x="1363027" y="47643"/>
                  <a:pt x="1354964" y="46875"/>
                </a:cubicBezTo>
                <a:cubicBezTo>
                  <a:pt x="1308997" y="42497"/>
                  <a:pt x="1262755" y="41752"/>
                  <a:pt x="1216651" y="39191"/>
                </a:cubicBezTo>
                <a:cubicBezTo>
                  <a:pt x="1193599" y="34068"/>
                  <a:pt x="1170404" y="29550"/>
                  <a:pt x="1147495" y="23823"/>
                </a:cubicBezTo>
                <a:cubicBezTo>
                  <a:pt x="1139637" y="21859"/>
                  <a:pt x="1132461" y="17284"/>
                  <a:pt x="1124443" y="16139"/>
                </a:cubicBezTo>
                <a:cubicBezTo>
                  <a:pt x="1096436" y="12138"/>
                  <a:pt x="1068093" y="11016"/>
                  <a:pt x="1039918" y="8455"/>
                </a:cubicBezTo>
                <a:cubicBezTo>
                  <a:pt x="982847" y="-10569"/>
                  <a:pt x="956675" y="8455"/>
                  <a:pt x="940026" y="8455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Random geometric graphs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 hidden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hyperbolic spaces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4398048" y="940207"/>
            <a:ext cx="1930025" cy="1616328"/>
          </a:xfrm>
          <a:custGeom>
            <a:avLst/>
            <a:gdLst/>
            <a:ahLst/>
            <a:cxnLst/>
            <a:rect l="l" t="t" r="r" b="b"/>
            <a:pathLst>
              <a:path w="1373918" h="1207073">
                <a:moveTo>
                  <a:pt x="47379" y="10311"/>
                </a:moveTo>
                <a:lnTo>
                  <a:pt x="514350" y="28624"/>
                </a:lnTo>
                <a:cubicBezTo>
                  <a:pt x="524375" y="29181"/>
                  <a:pt x="533021" y="36498"/>
                  <a:pt x="542925" y="38149"/>
                </a:cubicBezTo>
                <a:cubicBezTo>
                  <a:pt x="571285" y="42876"/>
                  <a:pt x="600096" y="44315"/>
                  <a:pt x="628650" y="47674"/>
                </a:cubicBezTo>
                <a:cubicBezTo>
                  <a:pt x="654072" y="50665"/>
                  <a:pt x="679550" y="53307"/>
                  <a:pt x="704850" y="57199"/>
                </a:cubicBezTo>
                <a:cubicBezTo>
                  <a:pt x="728107" y="60777"/>
                  <a:pt x="758334" y="66514"/>
                  <a:pt x="781050" y="76249"/>
                </a:cubicBezTo>
                <a:cubicBezTo>
                  <a:pt x="794101" y="81842"/>
                  <a:pt x="805967" y="90026"/>
                  <a:pt x="819150" y="95299"/>
                </a:cubicBezTo>
                <a:cubicBezTo>
                  <a:pt x="863605" y="113081"/>
                  <a:pt x="882277" y="112575"/>
                  <a:pt x="923925" y="133399"/>
                </a:cubicBezTo>
                <a:cubicBezTo>
                  <a:pt x="934164" y="138519"/>
                  <a:pt x="942261" y="147329"/>
                  <a:pt x="952500" y="152449"/>
                </a:cubicBezTo>
                <a:cubicBezTo>
                  <a:pt x="967725" y="160062"/>
                  <a:pt x="1004933" y="167430"/>
                  <a:pt x="1019175" y="171499"/>
                </a:cubicBezTo>
                <a:cubicBezTo>
                  <a:pt x="1028829" y="174257"/>
                  <a:pt x="1038096" y="178266"/>
                  <a:pt x="1047750" y="181024"/>
                </a:cubicBezTo>
                <a:cubicBezTo>
                  <a:pt x="1060337" y="184620"/>
                  <a:pt x="1073263" y="186953"/>
                  <a:pt x="1085850" y="190549"/>
                </a:cubicBezTo>
                <a:cubicBezTo>
                  <a:pt x="1129858" y="203123"/>
                  <a:pt x="1120407" y="204062"/>
                  <a:pt x="1171575" y="238174"/>
                </a:cubicBezTo>
                <a:lnTo>
                  <a:pt x="1200150" y="257224"/>
                </a:lnTo>
                <a:cubicBezTo>
                  <a:pt x="1242755" y="321131"/>
                  <a:pt x="1192566" y="258518"/>
                  <a:pt x="1247775" y="295324"/>
                </a:cubicBezTo>
                <a:cubicBezTo>
                  <a:pt x="1258983" y="302796"/>
                  <a:pt x="1265717" y="315629"/>
                  <a:pt x="1276350" y="323899"/>
                </a:cubicBezTo>
                <a:cubicBezTo>
                  <a:pt x="1294422" y="337955"/>
                  <a:pt x="1314450" y="349299"/>
                  <a:pt x="1333500" y="361999"/>
                </a:cubicBezTo>
                <a:lnTo>
                  <a:pt x="1362075" y="381049"/>
                </a:lnTo>
                <a:lnTo>
                  <a:pt x="1373918" y="403042"/>
                </a:lnTo>
                <a:lnTo>
                  <a:pt x="1362075" y="409624"/>
                </a:lnTo>
                <a:cubicBezTo>
                  <a:pt x="1353281" y="416953"/>
                  <a:pt x="1349375" y="428674"/>
                  <a:pt x="1343025" y="438199"/>
                </a:cubicBezTo>
                <a:cubicBezTo>
                  <a:pt x="1307092" y="450177"/>
                  <a:pt x="1290052" y="453072"/>
                  <a:pt x="1257300" y="485824"/>
                </a:cubicBezTo>
                <a:cubicBezTo>
                  <a:pt x="1247260" y="495864"/>
                  <a:pt x="1245295" y="511596"/>
                  <a:pt x="1238250" y="523924"/>
                </a:cubicBezTo>
                <a:cubicBezTo>
                  <a:pt x="1232570" y="533863"/>
                  <a:pt x="1226650" y="543807"/>
                  <a:pt x="1219200" y="552499"/>
                </a:cubicBezTo>
                <a:cubicBezTo>
                  <a:pt x="1198920" y="576160"/>
                  <a:pt x="1174546" y="590018"/>
                  <a:pt x="1162050" y="619174"/>
                </a:cubicBezTo>
                <a:cubicBezTo>
                  <a:pt x="1156893" y="631206"/>
                  <a:pt x="1156121" y="644687"/>
                  <a:pt x="1152525" y="657274"/>
                </a:cubicBezTo>
                <a:cubicBezTo>
                  <a:pt x="1149767" y="666928"/>
                  <a:pt x="1146175" y="676324"/>
                  <a:pt x="1143000" y="685849"/>
                </a:cubicBezTo>
                <a:cubicBezTo>
                  <a:pt x="1135760" y="707569"/>
                  <a:pt x="1117600" y="723949"/>
                  <a:pt x="1104900" y="742999"/>
                </a:cubicBezTo>
                <a:cubicBezTo>
                  <a:pt x="1090377" y="764784"/>
                  <a:pt x="1097559" y="795781"/>
                  <a:pt x="1085850" y="819199"/>
                </a:cubicBezTo>
                <a:cubicBezTo>
                  <a:pt x="1080730" y="829438"/>
                  <a:pt x="1064426" y="829310"/>
                  <a:pt x="1057275" y="838249"/>
                </a:cubicBezTo>
                <a:cubicBezTo>
                  <a:pt x="1051003" y="846089"/>
                  <a:pt x="1050925" y="857299"/>
                  <a:pt x="1047750" y="866824"/>
                </a:cubicBezTo>
                <a:cubicBezTo>
                  <a:pt x="1038225" y="879524"/>
                  <a:pt x="1029506" y="892871"/>
                  <a:pt x="1019175" y="904924"/>
                </a:cubicBezTo>
                <a:cubicBezTo>
                  <a:pt x="1010409" y="915151"/>
                  <a:pt x="998072" y="922291"/>
                  <a:pt x="990600" y="933499"/>
                </a:cubicBezTo>
                <a:cubicBezTo>
                  <a:pt x="985031" y="941853"/>
                  <a:pt x="985565" y="953094"/>
                  <a:pt x="981075" y="962074"/>
                </a:cubicBezTo>
                <a:cubicBezTo>
                  <a:pt x="944146" y="1035932"/>
                  <a:pt x="976441" y="947400"/>
                  <a:pt x="952500" y="1019224"/>
                </a:cubicBezTo>
                <a:cubicBezTo>
                  <a:pt x="942975" y="1025574"/>
                  <a:pt x="932020" y="1030179"/>
                  <a:pt x="923925" y="1038274"/>
                </a:cubicBezTo>
                <a:cubicBezTo>
                  <a:pt x="905461" y="1056738"/>
                  <a:pt x="903097" y="1072183"/>
                  <a:pt x="895350" y="1095424"/>
                </a:cubicBezTo>
                <a:cubicBezTo>
                  <a:pt x="895296" y="1095456"/>
                  <a:pt x="855419" y="1118457"/>
                  <a:pt x="838200" y="1133524"/>
                </a:cubicBezTo>
                <a:cubicBezTo>
                  <a:pt x="829585" y="1141062"/>
                  <a:pt x="825500" y="1152574"/>
                  <a:pt x="819150" y="1162099"/>
                </a:cubicBezTo>
                <a:cubicBezTo>
                  <a:pt x="806450" y="1165274"/>
                  <a:pt x="793082" y="1166467"/>
                  <a:pt x="781050" y="1171624"/>
                </a:cubicBezTo>
                <a:cubicBezTo>
                  <a:pt x="763221" y="1179266"/>
                  <a:pt x="749185" y="1193145"/>
                  <a:pt x="735980" y="1207073"/>
                </a:cubicBezTo>
                <a:cubicBezTo>
                  <a:pt x="730723" y="1201915"/>
                  <a:pt x="727090" y="1195373"/>
                  <a:pt x="723820" y="1188833"/>
                </a:cubicBezTo>
                <a:cubicBezTo>
                  <a:pt x="720198" y="1181588"/>
                  <a:pt x="721321" y="1172003"/>
                  <a:pt x="716136" y="1165781"/>
                </a:cubicBezTo>
                <a:cubicBezTo>
                  <a:pt x="707937" y="1155943"/>
                  <a:pt x="694456" y="1151785"/>
                  <a:pt x="685400" y="1142729"/>
                </a:cubicBezTo>
                <a:cubicBezTo>
                  <a:pt x="653009" y="1110338"/>
                  <a:pt x="664289" y="1115821"/>
                  <a:pt x="673582" y="1121950"/>
                </a:cubicBezTo>
                <a:cubicBezTo>
                  <a:pt x="667342" y="1117501"/>
                  <a:pt x="656626" y="1109622"/>
                  <a:pt x="639296" y="1096625"/>
                </a:cubicBezTo>
                <a:cubicBezTo>
                  <a:pt x="636735" y="1088941"/>
                  <a:pt x="635779" y="1080518"/>
                  <a:pt x="631612" y="1073573"/>
                </a:cubicBezTo>
                <a:cubicBezTo>
                  <a:pt x="621554" y="1056810"/>
                  <a:pt x="601521" y="1050843"/>
                  <a:pt x="585507" y="1042836"/>
                </a:cubicBezTo>
                <a:cubicBezTo>
                  <a:pt x="580384" y="1035152"/>
                  <a:pt x="577350" y="1025553"/>
                  <a:pt x="570139" y="1019784"/>
                </a:cubicBezTo>
                <a:cubicBezTo>
                  <a:pt x="563814" y="1014724"/>
                  <a:pt x="554901" y="1014231"/>
                  <a:pt x="547087" y="1012100"/>
                </a:cubicBezTo>
                <a:cubicBezTo>
                  <a:pt x="526710" y="1006543"/>
                  <a:pt x="505652" y="1003411"/>
                  <a:pt x="485615" y="996732"/>
                </a:cubicBezTo>
                <a:cubicBezTo>
                  <a:pt x="477931" y="994171"/>
                  <a:pt x="470626" y="989816"/>
                  <a:pt x="462563" y="989048"/>
                </a:cubicBezTo>
                <a:cubicBezTo>
                  <a:pt x="416596" y="984670"/>
                  <a:pt x="370354" y="983925"/>
                  <a:pt x="324250" y="981364"/>
                </a:cubicBezTo>
                <a:cubicBezTo>
                  <a:pt x="301198" y="976241"/>
                  <a:pt x="278003" y="971723"/>
                  <a:pt x="255094" y="965996"/>
                </a:cubicBezTo>
                <a:cubicBezTo>
                  <a:pt x="247236" y="964032"/>
                  <a:pt x="240060" y="959457"/>
                  <a:pt x="232042" y="958312"/>
                </a:cubicBezTo>
                <a:cubicBezTo>
                  <a:pt x="204035" y="954311"/>
                  <a:pt x="175692" y="953189"/>
                  <a:pt x="147517" y="950628"/>
                </a:cubicBezTo>
                <a:cubicBezTo>
                  <a:pt x="133249" y="945872"/>
                  <a:pt x="120913" y="943494"/>
                  <a:pt x="110174" y="942602"/>
                </a:cubicBezTo>
                <a:cubicBezTo>
                  <a:pt x="77955" y="939927"/>
                  <a:pt x="60112" y="950628"/>
                  <a:pt x="47625" y="950628"/>
                </a:cubicBezTo>
                <a:lnTo>
                  <a:pt x="43381" y="950920"/>
                </a:lnTo>
                <a:cubicBezTo>
                  <a:pt x="41056" y="884808"/>
                  <a:pt x="40104" y="818643"/>
                  <a:pt x="38100" y="752523"/>
                </a:cubicBezTo>
                <a:cubicBezTo>
                  <a:pt x="34925" y="723948"/>
                  <a:pt x="32141" y="695327"/>
                  <a:pt x="28575" y="666798"/>
                </a:cubicBezTo>
                <a:cubicBezTo>
                  <a:pt x="22876" y="621207"/>
                  <a:pt x="11422" y="558986"/>
                  <a:pt x="9525" y="514398"/>
                </a:cubicBezTo>
                <a:cubicBezTo>
                  <a:pt x="4394" y="393815"/>
                  <a:pt x="3175" y="273098"/>
                  <a:pt x="0" y="152448"/>
                </a:cubicBezTo>
                <a:lnTo>
                  <a:pt x="19050" y="114348"/>
                </a:lnTo>
                <a:cubicBezTo>
                  <a:pt x="30759" y="90930"/>
                  <a:pt x="31211" y="63407"/>
                  <a:pt x="38100" y="38148"/>
                </a:cubicBezTo>
                <a:cubicBezTo>
                  <a:pt x="40674" y="28712"/>
                  <a:pt x="44259" y="19582"/>
                  <a:pt x="47379" y="10311"/>
                </a:cubicBezTo>
                <a:close/>
                <a:moveTo>
                  <a:pt x="54187" y="49"/>
                </a:moveTo>
                <a:cubicBezTo>
                  <a:pt x="67878" y="-60"/>
                  <a:pt x="81565" y="49"/>
                  <a:pt x="95250" y="49"/>
                </a:cubicBezTo>
                <a:lnTo>
                  <a:pt x="49704" y="65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navigability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5404048" y="1479898"/>
            <a:ext cx="1683449" cy="3729959"/>
          </a:xfrm>
          <a:custGeom>
            <a:avLst/>
            <a:gdLst/>
            <a:ahLst/>
            <a:cxnLst/>
            <a:rect l="l" t="t" r="r" b="b"/>
            <a:pathLst>
              <a:path w="1198389" h="2785532">
                <a:moveTo>
                  <a:pt x="657782" y="0"/>
                </a:moveTo>
                <a:cubicBezTo>
                  <a:pt x="664773" y="13537"/>
                  <a:pt x="671773" y="26980"/>
                  <a:pt x="684039" y="35157"/>
                </a:cubicBezTo>
                <a:cubicBezTo>
                  <a:pt x="693564" y="41507"/>
                  <a:pt x="703820" y="46878"/>
                  <a:pt x="712614" y="54207"/>
                </a:cubicBezTo>
                <a:cubicBezTo>
                  <a:pt x="722962" y="62831"/>
                  <a:pt x="730228" y="74952"/>
                  <a:pt x="741189" y="82782"/>
                </a:cubicBezTo>
                <a:cubicBezTo>
                  <a:pt x="752743" y="91035"/>
                  <a:pt x="766589" y="95482"/>
                  <a:pt x="779289" y="101832"/>
                </a:cubicBezTo>
                <a:cubicBezTo>
                  <a:pt x="790934" y="125123"/>
                  <a:pt x="800560" y="148312"/>
                  <a:pt x="817389" y="168507"/>
                </a:cubicBezTo>
                <a:cubicBezTo>
                  <a:pt x="826013" y="178855"/>
                  <a:pt x="837340" y="186734"/>
                  <a:pt x="845964" y="197082"/>
                </a:cubicBezTo>
                <a:cubicBezTo>
                  <a:pt x="853293" y="205876"/>
                  <a:pt x="859894" y="215418"/>
                  <a:pt x="865014" y="225657"/>
                </a:cubicBezTo>
                <a:cubicBezTo>
                  <a:pt x="869504" y="234637"/>
                  <a:pt x="868267" y="246392"/>
                  <a:pt x="874539" y="254232"/>
                </a:cubicBezTo>
                <a:cubicBezTo>
                  <a:pt x="881690" y="263171"/>
                  <a:pt x="893589" y="266932"/>
                  <a:pt x="903114" y="273282"/>
                </a:cubicBezTo>
                <a:lnTo>
                  <a:pt x="922164" y="330432"/>
                </a:lnTo>
                <a:cubicBezTo>
                  <a:pt x="925339" y="339957"/>
                  <a:pt x="929254" y="349267"/>
                  <a:pt x="931689" y="359007"/>
                </a:cubicBezTo>
                <a:cubicBezTo>
                  <a:pt x="934864" y="371707"/>
                  <a:pt x="933952" y="386215"/>
                  <a:pt x="941214" y="397107"/>
                </a:cubicBezTo>
                <a:cubicBezTo>
                  <a:pt x="947564" y="406632"/>
                  <a:pt x="960264" y="409807"/>
                  <a:pt x="969789" y="416157"/>
                </a:cubicBezTo>
                <a:lnTo>
                  <a:pt x="988839" y="473307"/>
                </a:lnTo>
                <a:cubicBezTo>
                  <a:pt x="992014" y="482832"/>
                  <a:pt x="995929" y="492142"/>
                  <a:pt x="998364" y="501882"/>
                </a:cubicBezTo>
                <a:cubicBezTo>
                  <a:pt x="1001416" y="514089"/>
                  <a:pt x="1010582" y="554892"/>
                  <a:pt x="1017414" y="568557"/>
                </a:cubicBezTo>
                <a:cubicBezTo>
                  <a:pt x="1045244" y="624217"/>
                  <a:pt x="1030028" y="569844"/>
                  <a:pt x="1045989" y="625707"/>
                </a:cubicBezTo>
                <a:cubicBezTo>
                  <a:pt x="1049585" y="638294"/>
                  <a:pt x="1051918" y="651220"/>
                  <a:pt x="1055514" y="663807"/>
                </a:cubicBezTo>
                <a:cubicBezTo>
                  <a:pt x="1058272" y="673461"/>
                  <a:pt x="1062281" y="682728"/>
                  <a:pt x="1065039" y="692382"/>
                </a:cubicBezTo>
                <a:cubicBezTo>
                  <a:pt x="1068635" y="704969"/>
                  <a:pt x="1067302" y="719590"/>
                  <a:pt x="1074564" y="730482"/>
                </a:cubicBezTo>
                <a:cubicBezTo>
                  <a:pt x="1080914" y="740007"/>
                  <a:pt x="1093614" y="743182"/>
                  <a:pt x="1103139" y="749532"/>
                </a:cubicBezTo>
                <a:cubicBezTo>
                  <a:pt x="1135150" y="845564"/>
                  <a:pt x="1086309" y="696606"/>
                  <a:pt x="1122189" y="816207"/>
                </a:cubicBezTo>
                <a:cubicBezTo>
                  <a:pt x="1127959" y="835441"/>
                  <a:pt x="1136369" y="853876"/>
                  <a:pt x="1141239" y="873357"/>
                </a:cubicBezTo>
                <a:cubicBezTo>
                  <a:pt x="1156370" y="933881"/>
                  <a:pt x="1147168" y="898870"/>
                  <a:pt x="1169814" y="978132"/>
                </a:cubicBezTo>
                <a:cubicBezTo>
                  <a:pt x="1172989" y="1006707"/>
                  <a:pt x="1175273" y="1035395"/>
                  <a:pt x="1179339" y="1063857"/>
                </a:cubicBezTo>
                <a:cubicBezTo>
                  <a:pt x="1181629" y="1079884"/>
                  <a:pt x="1187573" y="1095344"/>
                  <a:pt x="1188864" y="1111482"/>
                </a:cubicBezTo>
                <a:cubicBezTo>
                  <a:pt x="1193934" y="1174859"/>
                  <a:pt x="1195214" y="1238482"/>
                  <a:pt x="1198389" y="1301982"/>
                </a:cubicBezTo>
                <a:cubicBezTo>
                  <a:pt x="1195214" y="1406757"/>
                  <a:pt x="1194099" y="1511615"/>
                  <a:pt x="1188864" y="1616307"/>
                </a:cubicBezTo>
                <a:cubicBezTo>
                  <a:pt x="1187743" y="1638730"/>
                  <a:pt x="1185790" y="1661478"/>
                  <a:pt x="1179339" y="1682982"/>
                </a:cubicBezTo>
                <a:cubicBezTo>
                  <a:pt x="1176050" y="1693947"/>
                  <a:pt x="1164938" y="1701096"/>
                  <a:pt x="1160289" y="1711557"/>
                </a:cubicBezTo>
                <a:cubicBezTo>
                  <a:pt x="1152134" y="1729907"/>
                  <a:pt x="1146109" y="1749226"/>
                  <a:pt x="1141239" y="1768707"/>
                </a:cubicBezTo>
                <a:cubicBezTo>
                  <a:pt x="1135749" y="1790669"/>
                  <a:pt x="1132564" y="1803547"/>
                  <a:pt x="1130861" y="1810546"/>
                </a:cubicBezTo>
                <a:lnTo>
                  <a:pt x="1132375" y="1803656"/>
                </a:lnTo>
                <a:cubicBezTo>
                  <a:pt x="1131008" y="1805228"/>
                  <a:pt x="1128158" y="1814493"/>
                  <a:pt x="1122189" y="1835382"/>
                </a:cubicBezTo>
                <a:cubicBezTo>
                  <a:pt x="1118593" y="1847969"/>
                  <a:pt x="1119159" y="1862116"/>
                  <a:pt x="1112664" y="1873482"/>
                </a:cubicBezTo>
                <a:cubicBezTo>
                  <a:pt x="1105981" y="1885178"/>
                  <a:pt x="1093614" y="1892532"/>
                  <a:pt x="1084089" y="1902057"/>
                </a:cubicBezTo>
                <a:cubicBezTo>
                  <a:pt x="1078599" y="1924017"/>
                  <a:pt x="1075415" y="1936894"/>
                  <a:pt x="1073711" y="1943894"/>
                </a:cubicBezTo>
                <a:cubicBezTo>
                  <a:pt x="1076072" y="1933766"/>
                  <a:pt x="1078572" y="1921367"/>
                  <a:pt x="1065039" y="1968732"/>
                </a:cubicBezTo>
                <a:cubicBezTo>
                  <a:pt x="1061443" y="1981319"/>
                  <a:pt x="1059364" y="1994320"/>
                  <a:pt x="1055514" y="2006832"/>
                </a:cubicBezTo>
                <a:cubicBezTo>
                  <a:pt x="1046656" y="2035621"/>
                  <a:pt x="1026939" y="2092557"/>
                  <a:pt x="1026939" y="2092557"/>
                </a:cubicBezTo>
                <a:cubicBezTo>
                  <a:pt x="1004829" y="2247328"/>
                  <a:pt x="1033230" y="2076918"/>
                  <a:pt x="998364" y="2216382"/>
                </a:cubicBezTo>
                <a:cubicBezTo>
                  <a:pt x="995312" y="2228589"/>
                  <a:pt x="986146" y="2269392"/>
                  <a:pt x="979314" y="2283057"/>
                </a:cubicBezTo>
                <a:cubicBezTo>
                  <a:pt x="974194" y="2293296"/>
                  <a:pt x="965384" y="2301393"/>
                  <a:pt x="960264" y="2311632"/>
                </a:cubicBezTo>
                <a:cubicBezTo>
                  <a:pt x="955774" y="2320612"/>
                  <a:pt x="955229" y="2331227"/>
                  <a:pt x="950739" y="2340207"/>
                </a:cubicBezTo>
                <a:cubicBezTo>
                  <a:pt x="940630" y="2360425"/>
                  <a:pt x="902935" y="2404725"/>
                  <a:pt x="893589" y="2416407"/>
                </a:cubicBezTo>
                <a:cubicBezTo>
                  <a:pt x="878511" y="2476719"/>
                  <a:pt x="891326" y="2443615"/>
                  <a:pt x="845964" y="2511657"/>
                </a:cubicBezTo>
                <a:cubicBezTo>
                  <a:pt x="839614" y="2521182"/>
                  <a:pt x="835009" y="2532137"/>
                  <a:pt x="826914" y="2540232"/>
                </a:cubicBezTo>
                <a:cubicBezTo>
                  <a:pt x="817389" y="2549757"/>
                  <a:pt x="806609" y="2558174"/>
                  <a:pt x="798339" y="2568807"/>
                </a:cubicBezTo>
                <a:cubicBezTo>
                  <a:pt x="784283" y="2586879"/>
                  <a:pt x="776428" y="2609768"/>
                  <a:pt x="760239" y="2625957"/>
                </a:cubicBezTo>
                <a:cubicBezTo>
                  <a:pt x="750714" y="2635482"/>
                  <a:pt x="740288" y="2644184"/>
                  <a:pt x="731664" y="2654532"/>
                </a:cubicBezTo>
                <a:cubicBezTo>
                  <a:pt x="724335" y="2663326"/>
                  <a:pt x="717734" y="2672868"/>
                  <a:pt x="712614" y="2683107"/>
                </a:cubicBezTo>
                <a:cubicBezTo>
                  <a:pt x="708124" y="2692087"/>
                  <a:pt x="709517" y="2703969"/>
                  <a:pt x="703089" y="2711682"/>
                </a:cubicBezTo>
                <a:cubicBezTo>
                  <a:pt x="692926" y="2723878"/>
                  <a:pt x="677689" y="2730732"/>
                  <a:pt x="664989" y="2740257"/>
                </a:cubicBezTo>
                <a:cubicBezTo>
                  <a:pt x="661814" y="2749782"/>
                  <a:pt x="661033" y="2760478"/>
                  <a:pt x="655464" y="2768832"/>
                </a:cubicBezTo>
                <a:lnTo>
                  <a:pt x="642123" y="2785532"/>
                </a:lnTo>
                <a:lnTo>
                  <a:pt x="637280" y="2770367"/>
                </a:lnTo>
                <a:cubicBezTo>
                  <a:pt x="634524" y="2763835"/>
                  <a:pt x="633905" y="2775848"/>
                  <a:pt x="598314" y="2740257"/>
                </a:cubicBezTo>
                <a:cubicBezTo>
                  <a:pt x="553351" y="2695294"/>
                  <a:pt x="600727" y="2729588"/>
                  <a:pt x="569739" y="2683107"/>
                </a:cubicBezTo>
                <a:cubicBezTo>
                  <a:pt x="562267" y="2671899"/>
                  <a:pt x="549788" y="2664880"/>
                  <a:pt x="541164" y="2654532"/>
                </a:cubicBezTo>
                <a:cubicBezTo>
                  <a:pt x="533835" y="2645738"/>
                  <a:pt x="528768" y="2635272"/>
                  <a:pt x="522114" y="2625957"/>
                </a:cubicBezTo>
                <a:cubicBezTo>
                  <a:pt x="512887" y="2613039"/>
                  <a:pt x="503870" y="2599910"/>
                  <a:pt x="493539" y="2587857"/>
                </a:cubicBezTo>
                <a:cubicBezTo>
                  <a:pt x="484773" y="2577630"/>
                  <a:pt x="474489" y="2568807"/>
                  <a:pt x="464964" y="2559282"/>
                </a:cubicBezTo>
                <a:cubicBezTo>
                  <a:pt x="442222" y="2491057"/>
                  <a:pt x="474735" y="2569102"/>
                  <a:pt x="426864" y="2511657"/>
                </a:cubicBezTo>
                <a:cubicBezTo>
                  <a:pt x="389511" y="2466833"/>
                  <a:pt x="426319" y="2482537"/>
                  <a:pt x="388764" y="2444982"/>
                </a:cubicBezTo>
                <a:cubicBezTo>
                  <a:pt x="380669" y="2436887"/>
                  <a:pt x="369714" y="2432282"/>
                  <a:pt x="360189" y="2425932"/>
                </a:cubicBezTo>
                <a:cubicBezTo>
                  <a:pt x="342204" y="2353991"/>
                  <a:pt x="365092" y="2417773"/>
                  <a:pt x="303039" y="2340207"/>
                </a:cubicBezTo>
                <a:cubicBezTo>
                  <a:pt x="243957" y="2266354"/>
                  <a:pt x="305090" y="2312999"/>
                  <a:pt x="245889" y="2273532"/>
                </a:cubicBezTo>
                <a:cubicBezTo>
                  <a:pt x="200436" y="2182626"/>
                  <a:pt x="262608" y="2285877"/>
                  <a:pt x="179214" y="2216382"/>
                </a:cubicBezTo>
                <a:cubicBezTo>
                  <a:pt x="171501" y="2209954"/>
                  <a:pt x="176789" y="2194907"/>
                  <a:pt x="169689" y="2187807"/>
                </a:cubicBezTo>
                <a:cubicBezTo>
                  <a:pt x="162589" y="2180707"/>
                  <a:pt x="150094" y="2182772"/>
                  <a:pt x="141114" y="2178282"/>
                </a:cubicBezTo>
                <a:cubicBezTo>
                  <a:pt x="67256" y="2141353"/>
                  <a:pt x="155788" y="2173648"/>
                  <a:pt x="83964" y="2149707"/>
                </a:cubicBezTo>
                <a:cubicBezTo>
                  <a:pt x="58564" y="2073507"/>
                  <a:pt x="96664" y="2162407"/>
                  <a:pt x="45864" y="2111607"/>
                </a:cubicBezTo>
                <a:cubicBezTo>
                  <a:pt x="33513" y="2099256"/>
                  <a:pt x="27254" y="2081909"/>
                  <a:pt x="16714" y="2067882"/>
                </a:cubicBezTo>
                <a:lnTo>
                  <a:pt x="0" y="2084393"/>
                </a:lnTo>
                <a:cubicBezTo>
                  <a:pt x="12461" y="2062587"/>
                  <a:pt x="33034" y="2056350"/>
                  <a:pt x="53788" y="2045973"/>
                </a:cubicBezTo>
                <a:cubicBezTo>
                  <a:pt x="108853" y="1972552"/>
                  <a:pt x="86714" y="2006463"/>
                  <a:pt x="122944" y="1946080"/>
                </a:cubicBezTo>
                <a:cubicBezTo>
                  <a:pt x="125505" y="1930712"/>
                  <a:pt x="125157" y="1914564"/>
                  <a:pt x="130628" y="1899976"/>
                </a:cubicBezTo>
                <a:cubicBezTo>
                  <a:pt x="133172" y="1893193"/>
                  <a:pt x="141359" y="1890174"/>
                  <a:pt x="145997" y="1884608"/>
                </a:cubicBezTo>
                <a:cubicBezTo>
                  <a:pt x="154196" y="1874770"/>
                  <a:pt x="161605" y="1864293"/>
                  <a:pt x="169049" y="1853872"/>
                </a:cubicBezTo>
                <a:cubicBezTo>
                  <a:pt x="174417" y="1846357"/>
                  <a:pt x="178505" y="1837915"/>
                  <a:pt x="184417" y="1830820"/>
                </a:cubicBezTo>
                <a:cubicBezTo>
                  <a:pt x="191374" y="1822472"/>
                  <a:pt x="199785" y="1815452"/>
                  <a:pt x="207469" y="1807768"/>
                </a:cubicBezTo>
                <a:cubicBezTo>
                  <a:pt x="226782" y="1749826"/>
                  <a:pt x="200731" y="1821244"/>
                  <a:pt x="230521" y="1761663"/>
                </a:cubicBezTo>
                <a:cubicBezTo>
                  <a:pt x="234143" y="1754418"/>
                  <a:pt x="234583" y="1745856"/>
                  <a:pt x="238205" y="1738611"/>
                </a:cubicBezTo>
                <a:cubicBezTo>
                  <a:pt x="242335" y="1730351"/>
                  <a:pt x="249443" y="1723819"/>
                  <a:pt x="253573" y="1715559"/>
                </a:cubicBezTo>
                <a:cubicBezTo>
                  <a:pt x="259714" y="1703277"/>
                  <a:pt x="265658" y="1673260"/>
                  <a:pt x="268941" y="1661771"/>
                </a:cubicBezTo>
                <a:cubicBezTo>
                  <a:pt x="271166" y="1653983"/>
                  <a:pt x="274804" y="1646611"/>
                  <a:pt x="276625" y="1638719"/>
                </a:cubicBezTo>
                <a:cubicBezTo>
                  <a:pt x="282498" y="1613267"/>
                  <a:pt x="291993" y="1561878"/>
                  <a:pt x="291993" y="1561878"/>
                </a:cubicBezTo>
                <a:cubicBezTo>
                  <a:pt x="289432" y="1479915"/>
                  <a:pt x="288858" y="1397866"/>
                  <a:pt x="284309" y="1315989"/>
                </a:cubicBezTo>
                <a:cubicBezTo>
                  <a:pt x="282500" y="1283434"/>
                  <a:pt x="256549" y="1250431"/>
                  <a:pt x="245889" y="1223781"/>
                </a:cubicBezTo>
                <a:cubicBezTo>
                  <a:pt x="240766" y="1210974"/>
                  <a:pt x="235364" y="1198276"/>
                  <a:pt x="230521" y="1185361"/>
                </a:cubicBezTo>
                <a:cubicBezTo>
                  <a:pt x="227677" y="1177777"/>
                  <a:pt x="224801" y="1170167"/>
                  <a:pt x="222837" y="1162309"/>
                </a:cubicBezTo>
                <a:cubicBezTo>
                  <a:pt x="219669" y="1149639"/>
                  <a:pt x="220457" y="1135824"/>
                  <a:pt x="215153" y="1123889"/>
                </a:cubicBezTo>
                <a:cubicBezTo>
                  <a:pt x="209952" y="1112186"/>
                  <a:pt x="199785" y="1103398"/>
                  <a:pt x="192101" y="1093152"/>
                </a:cubicBezTo>
                <a:cubicBezTo>
                  <a:pt x="191076" y="1089053"/>
                  <a:pt x="181142" y="1045978"/>
                  <a:pt x="176733" y="1039364"/>
                </a:cubicBezTo>
                <a:cubicBezTo>
                  <a:pt x="131207" y="971075"/>
                  <a:pt x="173693" y="1065178"/>
                  <a:pt x="138313" y="985576"/>
                </a:cubicBezTo>
                <a:cubicBezTo>
                  <a:pt x="132711" y="972972"/>
                  <a:pt x="129113" y="959493"/>
                  <a:pt x="122944" y="947156"/>
                </a:cubicBezTo>
                <a:cubicBezTo>
                  <a:pt x="84371" y="870012"/>
                  <a:pt x="132607" y="987635"/>
                  <a:pt x="92208" y="893368"/>
                </a:cubicBezTo>
                <a:cubicBezTo>
                  <a:pt x="89017" y="885923"/>
                  <a:pt x="89584" y="876640"/>
                  <a:pt x="84524" y="870315"/>
                </a:cubicBezTo>
                <a:cubicBezTo>
                  <a:pt x="78755" y="863104"/>
                  <a:pt x="69156" y="860070"/>
                  <a:pt x="61472" y="854947"/>
                </a:cubicBezTo>
                <a:cubicBezTo>
                  <a:pt x="28503" y="789008"/>
                  <a:pt x="66496" y="852287"/>
                  <a:pt x="23052" y="808843"/>
                </a:cubicBezTo>
                <a:lnTo>
                  <a:pt x="19844" y="804031"/>
                </a:lnTo>
                <a:cubicBezTo>
                  <a:pt x="33049" y="790103"/>
                  <a:pt x="47085" y="776224"/>
                  <a:pt x="64914" y="768582"/>
                </a:cubicBezTo>
                <a:cubicBezTo>
                  <a:pt x="76946" y="763425"/>
                  <a:pt x="90314" y="762232"/>
                  <a:pt x="103014" y="759057"/>
                </a:cubicBezTo>
                <a:cubicBezTo>
                  <a:pt x="109364" y="749532"/>
                  <a:pt x="113449" y="738020"/>
                  <a:pt x="122064" y="730482"/>
                </a:cubicBezTo>
                <a:cubicBezTo>
                  <a:pt x="139286" y="715412"/>
                  <a:pt x="179178" y="692403"/>
                  <a:pt x="179214" y="692382"/>
                </a:cubicBezTo>
                <a:cubicBezTo>
                  <a:pt x="186961" y="669141"/>
                  <a:pt x="189325" y="653696"/>
                  <a:pt x="207789" y="635232"/>
                </a:cubicBezTo>
                <a:cubicBezTo>
                  <a:pt x="215884" y="627137"/>
                  <a:pt x="226839" y="622532"/>
                  <a:pt x="236364" y="616182"/>
                </a:cubicBezTo>
                <a:cubicBezTo>
                  <a:pt x="260305" y="544358"/>
                  <a:pt x="228010" y="632890"/>
                  <a:pt x="264939" y="559032"/>
                </a:cubicBezTo>
                <a:cubicBezTo>
                  <a:pt x="269429" y="550052"/>
                  <a:pt x="268895" y="538811"/>
                  <a:pt x="274464" y="530457"/>
                </a:cubicBezTo>
                <a:cubicBezTo>
                  <a:pt x="281936" y="519249"/>
                  <a:pt x="294273" y="512109"/>
                  <a:pt x="303039" y="501882"/>
                </a:cubicBezTo>
                <a:cubicBezTo>
                  <a:pt x="313370" y="489829"/>
                  <a:pt x="322089" y="476482"/>
                  <a:pt x="331614" y="463782"/>
                </a:cubicBezTo>
                <a:cubicBezTo>
                  <a:pt x="334789" y="454257"/>
                  <a:pt x="334867" y="443047"/>
                  <a:pt x="341139" y="435207"/>
                </a:cubicBezTo>
                <a:cubicBezTo>
                  <a:pt x="348290" y="426268"/>
                  <a:pt x="364594" y="426396"/>
                  <a:pt x="369714" y="416157"/>
                </a:cubicBezTo>
                <a:cubicBezTo>
                  <a:pt x="381423" y="392739"/>
                  <a:pt x="374241" y="361742"/>
                  <a:pt x="388764" y="339957"/>
                </a:cubicBezTo>
                <a:cubicBezTo>
                  <a:pt x="401464" y="320907"/>
                  <a:pt x="419624" y="304527"/>
                  <a:pt x="426864" y="282807"/>
                </a:cubicBezTo>
                <a:cubicBezTo>
                  <a:pt x="430039" y="273282"/>
                  <a:pt x="433631" y="263886"/>
                  <a:pt x="436389" y="254232"/>
                </a:cubicBezTo>
                <a:cubicBezTo>
                  <a:pt x="439985" y="241645"/>
                  <a:pt x="440757" y="228164"/>
                  <a:pt x="445914" y="216132"/>
                </a:cubicBezTo>
                <a:cubicBezTo>
                  <a:pt x="458410" y="186976"/>
                  <a:pt x="482784" y="173118"/>
                  <a:pt x="503064" y="149457"/>
                </a:cubicBezTo>
                <a:cubicBezTo>
                  <a:pt x="510514" y="140765"/>
                  <a:pt x="516434" y="130821"/>
                  <a:pt x="522114" y="120882"/>
                </a:cubicBezTo>
                <a:cubicBezTo>
                  <a:pt x="529159" y="108554"/>
                  <a:pt x="531124" y="92822"/>
                  <a:pt x="541164" y="82782"/>
                </a:cubicBezTo>
                <a:cubicBezTo>
                  <a:pt x="573916" y="50030"/>
                  <a:pt x="590956" y="47135"/>
                  <a:pt x="626889" y="35157"/>
                </a:cubicBezTo>
                <a:cubicBezTo>
                  <a:pt x="633239" y="25632"/>
                  <a:pt x="637145" y="13911"/>
                  <a:pt x="645939" y="6582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Popularity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 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 optimization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6919665" y="2635329"/>
            <a:ext cx="2148135" cy="1519060"/>
          </a:xfrm>
          <a:custGeom>
            <a:avLst/>
            <a:gdLst/>
            <a:ahLst/>
            <a:cxnLst/>
            <a:rect l="l" t="t" r="r" b="b"/>
            <a:pathLst>
              <a:path w="1529183" h="1134433">
                <a:moveTo>
                  <a:pt x="58831" y="0"/>
                </a:moveTo>
                <a:cubicBezTo>
                  <a:pt x="81642" y="5582"/>
                  <a:pt x="102788" y="10218"/>
                  <a:pt x="109949" y="10483"/>
                </a:cubicBezTo>
                <a:cubicBezTo>
                  <a:pt x="252820" y="15775"/>
                  <a:pt x="1094568" y="28229"/>
                  <a:pt x="1176749" y="29533"/>
                </a:cubicBezTo>
                <a:cubicBezTo>
                  <a:pt x="1195799" y="32708"/>
                  <a:pt x="1214780" y="36327"/>
                  <a:pt x="1233899" y="39058"/>
                </a:cubicBezTo>
                <a:cubicBezTo>
                  <a:pt x="1259239" y="42678"/>
                  <a:pt x="1286042" y="39835"/>
                  <a:pt x="1310099" y="48583"/>
                </a:cubicBezTo>
                <a:cubicBezTo>
                  <a:pt x="1322758" y="53186"/>
                  <a:pt x="1326978" y="70475"/>
                  <a:pt x="1338674" y="77158"/>
                </a:cubicBezTo>
                <a:cubicBezTo>
                  <a:pt x="1350040" y="83653"/>
                  <a:pt x="1364074" y="83508"/>
                  <a:pt x="1376774" y="86683"/>
                </a:cubicBezTo>
                <a:cubicBezTo>
                  <a:pt x="1386299" y="102558"/>
                  <a:pt x="1392258" y="121217"/>
                  <a:pt x="1405349" y="134308"/>
                </a:cubicBezTo>
                <a:cubicBezTo>
                  <a:pt x="1412449" y="141408"/>
                  <a:pt x="1426084" y="137561"/>
                  <a:pt x="1433924" y="143833"/>
                </a:cubicBezTo>
                <a:cubicBezTo>
                  <a:pt x="1459295" y="164130"/>
                  <a:pt x="1448695" y="176135"/>
                  <a:pt x="1462499" y="200983"/>
                </a:cubicBezTo>
                <a:cubicBezTo>
                  <a:pt x="1473618" y="220997"/>
                  <a:pt x="1493359" y="236413"/>
                  <a:pt x="1500599" y="258133"/>
                </a:cubicBezTo>
                <a:cubicBezTo>
                  <a:pt x="1514264" y="299127"/>
                  <a:pt x="1507689" y="276968"/>
                  <a:pt x="1519649" y="324808"/>
                </a:cubicBezTo>
                <a:cubicBezTo>
                  <a:pt x="1522824" y="483558"/>
                  <a:pt x="1529174" y="642276"/>
                  <a:pt x="1529174" y="801058"/>
                </a:cubicBezTo>
                <a:cubicBezTo>
                  <a:pt x="1529174" y="821056"/>
                  <a:pt x="1530243" y="913220"/>
                  <a:pt x="1510124" y="953458"/>
                </a:cubicBezTo>
                <a:cubicBezTo>
                  <a:pt x="1505004" y="963697"/>
                  <a:pt x="1500013" y="974882"/>
                  <a:pt x="1491074" y="982033"/>
                </a:cubicBezTo>
                <a:cubicBezTo>
                  <a:pt x="1483234" y="988305"/>
                  <a:pt x="1471727" y="987603"/>
                  <a:pt x="1462499" y="991558"/>
                </a:cubicBezTo>
                <a:cubicBezTo>
                  <a:pt x="1449448" y="997151"/>
                  <a:pt x="1437099" y="1004258"/>
                  <a:pt x="1424399" y="1010608"/>
                </a:cubicBezTo>
                <a:cubicBezTo>
                  <a:pt x="1389200" y="1063406"/>
                  <a:pt x="1425488" y="1021645"/>
                  <a:pt x="1376774" y="1048708"/>
                </a:cubicBezTo>
                <a:cubicBezTo>
                  <a:pt x="1356760" y="1059827"/>
                  <a:pt x="1338674" y="1074108"/>
                  <a:pt x="1319624" y="1086808"/>
                </a:cubicBezTo>
                <a:cubicBezTo>
                  <a:pt x="1310099" y="1093158"/>
                  <a:pt x="1301909" y="1102238"/>
                  <a:pt x="1291049" y="1105858"/>
                </a:cubicBezTo>
                <a:cubicBezTo>
                  <a:pt x="1281524" y="1109033"/>
                  <a:pt x="1272128" y="1112625"/>
                  <a:pt x="1262474" y="1115383"/>
                </a:cubicBezTo>
                <a:cubicBezTo>
                  <a:pt x="1178753" y="1139303"/>
                  <a:pt x="1264312" y="1111595"/>
                  <a:pt x="1195799" y="1134433"/>
                </a:cubicBezTo>
                <a:lnTo>
                  <a:pt x="1071974" y="1124908"/>
                </a:lnTo>
                <a:cubicBezTo>
                  <a:pt x="1046492" y="1122481"/>
                  <a:pt x="1021307" y="1117207"/>
                  <a:pt x="995774" y="1115383"/>
                </a:cubicBezTo>
                <a:cubicBezTo>
                  <a:pt x="887912" y="1107679"/>
                  <a:pt x="779858" y="1102941"/>
                  <a:pt x="671924" y="1096333"/>
                </a:cubicBezTo>
                <a:lnTo>
                  <a:pt x="529049" y="1086808"/>
                </a:lnTo>
                <a:lnTo>
                  <a:pt x="462374" y="1077283"/>
                </a:lnTo>
                <a:cubicBezTo>
                  <a:pt x="443286" y="1074346"/>
                  <a:pt x="424526" y="1068391"/>
                  <a:pt x="405224" y="1067758"/>
                </a:cubicBezTo>
                <a:cubicBezTo>
                  <a:pt x="270197" y="1063331"/>
                  <a:pt x="135091" y="1061953"/>
                  <a:pt x="0" y="1059957"/>
                </a:cubicBezTo>
                <a:lnTo>
                  <a:pt x="5175" y="1039183"/>
                </a:lnTo>
                <a:cubicBezTo>
                  <a:pt x="14700" y="1029658"/>
                  <a:pt x="27067" y="1022304"/>
                  <a:pt x="33750" y="1010608"/>
                </a:cubicBezTo>
                <a:cubicBezTo>
                  <a:pt x="40245" y="999242"/>
                  <a:pt x="39679" y="985095"/>
                  <a:pt x="43275" y="972508"/>
                </a:cubicBezTo>
                <a:cubicBezTo>
                  <a:pt x="49244" y="951619"/>
                  <a:pt x="52094" y="942354"/>
                  <a:pt x="53461" y="940782"/>
                </a:cubicBezTo>
                <a:lnTo>
                  <a:pt x="51947" y="947672"/>
                </a:lnTo>
                <a:cubicBezTo>
                  <a:pt x="53650" y="940673"/>
                  <a:pt x="56835" y="927795"/>
                  <a:pt x="62325" y="905833"/>
                </a:cubicBezTo>
                <a:cubicBezTo>
                  <a:pt x="67195" y="886352"/>
                  <a:pt x="73220" y="867033"/>
                  <a:pt x="81375" y="848683"/>
                </a:cubicBezTo>
                <a:cubicBezTo>
                  <a:pt x="86024" y="838222"/>
                  <a:pt x="97136" y="831073"/>
                  <a:pt x="100425" y="820108"/>
                </a:cubicBezTo>
                <a:cubicBezTo>
                  <a:pt x="106876" y="798604"/>
                  <a:pt x="108829" y="775856"/>
                  <a:pt x="109950" y="753433"/>
                </a:cubicBezTo>
                <a:cubicBezTo>
                  <a:pt x="115185" y="648741"/>
                  <a:pt x="116300" y="543883"/>
                  <a:pt x="119475" y="439108"/>
                </a:cubicBezTo>
                <a:cubicBezTo>
                  <a:pt x="116300" y="375608"/>
                  <a:pt x="115020" y="311985"/>
                  <a:pt x="109950" y="248608"/>
                </a:cubicBezTo>
                <a:cubicBezTo>
                  <a:pt x="108659" y="232470"/>
                  <a:pt x="102715" y="217010"/>
                  <a:pt x="100425" y="200983"/>
                </a:cubicBezTo>
                <a:cubicBezTo>
                  <a:pt x="96359" y="172521"/>
                  <a:pt x="94075" y="143833"/>
                  <a:pt x="90900" y="115258"/>
                </a:cubicBezTo>
                <a:cubicBezTo>
                  <a:pt x="68254" y="35996"/>
                  <a:pt x="77456" y="71007"/>
                  <a:pt x="62325" y="10483"/>
                </a:cubicBezTo>
                <a:cubicBezTo>
                  <a:pt x="61431" y="6906"/>
                  <a:pt x="60418" y="3365"/>
                  <a:pt x="588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Preferential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1507895" y="4828466"/>
            <a:ext cx="5659883" cy="1953334"/>
          </a:xfrm>
          <a:custGeom>
            <a:avLst/>
            <a:gdLst/>
            <a:ahLst/>
            <a:cxnLst/>
            <a:rect l="l" t="t" r="r" b="b"/>
            <a:pathLst>
              <a:path w="4029075" h="1458749">
                <a:moveTo>
                  <a:pt x="3410816" y="269658"/>
                </a:moveTo>
                <a:lnTo>
                  <a:pt x="3410817" y="269659"/>
                </a:lnTo>
                <a:lnTo>
                  <a:pt x="3415660" y="284824"/>
                </a:lnTo>
                <a:lnTo>
                  <a:pt x="3410817" y="269659"/>
                </a:lnTo>
                <a:cubicBezTo>
                  <a:pt x="3410817" y="269659"/>
                  <a:pt x="3410817" y="269659"/>
                  <a:pt x="3410816" y="269658"/>
                </a:cubicBezTo>
                <a:close/>
                <a:moveTo>
                  <a:pt x="683161" y="262035"/>
                </a:moveTo>
                <a:lnTo>
                  <a:pt x="683157" y="262040"/>
                </a:lnTo>
                <a:lnTo>
                  <a:pt x="683160" y="262036"/>
                </a:lnTo>
                <a:close/>
                <a:moveTo>
                  <a:pt x="3394211" y="259411"/>
                </a:moveTo>
                <a:lnTo>
                  <a:pt x="3399999" y="263147"/>
                </a:lnTo>
                <a:cubicBezTo>
                  <a:pt x="3398211" y="262466"/>
                  <a:pt x="3396330" y="261198"/>
                  <a:pt x="3394211" y="259411"/>
                </a:cubicBezTo>
                <a:close/>
                <a:moveTo>
                  <a:pt x="685743" y="257902"/>
                </a:moveTo>
                <a:lnTo>
                  <a:pt x="683307" y="261800"/>
                </a:lnTo>
                <a:cubicBezTo>
                  <a:pt x="683922" y="260956"/>
                  <a:pt x="684726" y="259771"/>
                  <a:pt x="685622" y="258081"/>
                </a:cubicBezTo>
                <a:close/>
                <a:moveTo>
                  <a:pt x="689644" y="255691"/>
                </a:moveTo>
                <a:cubicBezTo>
                  <a:pt x="689055" y="254340"/>
                  <a:pt x="685157" y="259294"/>
                  <a:pt x="683157" y="262040"/>
                </a:cubicBezTo>
                <a:lnTo>
                  <a:pt x="683162" y="262033"/>
                </a:lnTo>
                <a:cubicBezTo>
                  <a:pt x="685163" y="259285"/>
                  <a:pt x="689056" y="254341"/>
                  <a:pt x="689644" y="255691"/>
                </a:cubicBezTo>
                <a:close/>
                <a:moveTo>
                  <a:pt x="687821" y="254848"/>
                </a:moveTo>
                <a:lnTo>
                  <a:pt x="683168" y="262023"/>
                </a:lnTo>
                <a:lnTo>
                  <a:pt x="683164" y="262030"/>
                </a:lnTo>
                <a:lnTo>
                  <a:pt x="683173" y="262015"/>
                </a:lnTo>
                <a:lnTo>
                  <a:pt x="687807" y="254869"/>
                </a:lnTo>
                <a:cubicBezTo>
                  <a:pt x="687811" y="254860"/>
                  <a:pt x="687816" y="254854"/>
                  <a:pt x="687821" y="254848"/>
                </a:cubicBezTo>
                <a:close/>
                <a:moveTo>
                  <a:pt x="3371851" y="239549"/>
                </a:moveTo>
                <a:cubicBezTo>
                  <a:pt x="3379664" y="247362"/>
                  <a:pt x="3385792" y="252881"/>
                  <a:pt x="3390728" y="256681"/>
                </a:cubicBezTo>
                <a:cubicBezTo>
                  <a:pt x="3385792" y="252881"/>
                  <a:pt x="3379664" y="247362"/>
                  <a:pt x="3371851" y="239549"/>
                </a:cubicBezTo>
                <a:close/>
                <a:moveTo>
                  <a:pt x="743084" y="220520"/>
                </a:moveTo>
                <a:lnTo>
                  <a:pt x="748597" y="220706"/>
                </a:lnTo>
                <a:cubicBezTo>
                  <a:pt x="748310" y="220789"/>
                  <a:pt x="745719" y="221050"/>
                  <a:pt x="743084" y="220520"/>
                </a:cubicBezTo>
                <a:close/>
                <a:moveTo>
                  <a:pt x="737306" y="215663"/>
                </a:moveTo>
                <a:lnTo>
                  <a:pt x="743084" y="220520"/>
                </a:lnTo>
                <a:cubicBezTo>
                  <a:pt x="740453" y="220005"/>
                  <a:pt x="737782" y="218702"/>
                  <a:pt x="737306" y="215663"/>
                </a:cubicBezTo>
                <a:close/>
                <a:moveTo>
                  <a:pt x="316344" y="140546"/>
                </a:moveTo>
                <a:lnTo>
                  <a:pt x="311682" y="147737"/>
                </a:lnTo>
                <a:cubicBezTo>
                  <a:pt x="312421" y="146276"/>
                  <a:pt x="316618" y="140028"/>
                  <a:pt x="316344" y="140546"/>
                </a:cubicBezTo>
                <a:close/>
                <a:moveTo>
                  <a:pt x="3582762" y="57214"/>
                </a:moveTo>
                <a:cubicBezTo>
                  <a:pt x="3591875" y="60746"/>
                  <a:pt x="3601048" y="64132"/>
                  <a:pt x="3609975" y="68099"/>
                </a:cubicBezTo>
                <a:cubicBezTo>
                  <a:pt x="3646229" y="84212"/>
                  <a:pt x="3646004" y="85768"/>
                  <a:pt x="3676650" y="106199"/>
                </a:cubicBezTo>
                <a:cubicBezTo>
                  <a:pt x="3731817" y="117232"/>
                  <a:pt x="3780678" y="127537"/>
                  <a:pt x="3838575" y="134774"/>
                </a:cubicBezTo>
                <a:cubicBezTo>
                  <a:pt x="3876512" y="139516"/>
                  <a:pt x="3914775" y="141124"/>
                  <a:pt x="3952875" y="144299"/>
                </a:cubicBezTo>
                <a:cubicBezTo>
                  <a:pt x="3985245" y="146997"/>
                  <a:pt x="3992850" y="216600"/>
                  <a:pt x="4000500" y="239549"/>
                </a:cubicBezTo>
                <a:cubicBezTo>
                  <a:pt x="4005907" y="255769"/>
                  <a:pt x="4018130" y="270135"/>
                  <a:pt x="4019550" y="287174"/>
                </a:cubicBezTo>
                <a:cubicBezTo>
                  <a:pt x="4027728" y="385310"/>
                  <a:pt x="4029075" y="483973"/>
                  <a:pt x="4029075" y="582449"/>
                </a:cubicBezTo>
                <a:cubicBezTo>
                  <a:pt x="4029075" y="592489"/>
                  <a:pt x="4022308" y="601370"/>
                  <a:pt x="4019550" y="611024"/>
                </a:cubicBezTo>
                <a:cubicBezTo>
                  <a:pt x="4015954" y="623611"/>
                  <a:pt x="4013200" y="636424"/>
                  <a:pt x="4010025" y="649124"/>
                </a:cubicBezTo>
                <a:lnTo>
                  <a:pt x="3990975" y="677699"/>
                </a:lnTo>
                <a:cubicBezTo>
                  <a:pt x="3985406" y="686053"/>
                  <a:pt x="3984625" y="696749"/>
                  <a:pt x="3981450" y="706274"/>
                </a:cubicBezTo>
                <a:cubicBezTo>
                  <a:pt x="3958260" y="775843"/>
                  <a:pt x="3967270" y="743943"/>
                  <a:pt x="3952875" y="801524"/>
                </a:cubicBezTo>
                <a:cubicBezTo>
                  <a:pt x="3940609" y="817879"/>
                  <a:pt x="3916392" y="848700"/>
                  <a:pt x="3905250" y="868199"/>
                </a:cubicBezTo>
                <a:cubicBezTo>
                  <a:pt x="3898205" y="880527"/>
                  <a:pt x="3895290" y="895391"/>
                  <a:pt x="3886200" y="906299"/>
                </a:cubicBezTo>
                <a:cubicBezTo>
                  <a:pt x="3838329" y="963744"/>
                  <a:pt x="3870842" y="885699"/>
                  <a:pt x="3848100" y="953924"/>
                </a:cubicBezTo>
                <a:cubicBezTo>
                  <a:pt x="3848058" y="953950"/>
                  <a:pt x="3809012" y="977976"/>
                  <a:pt x="3790950" y="992024"/>
                </a:cubicBezTo>
                <a:cubicBezTo>
                  <a:pt x="3780317" y="1000294"/>
                  <a:pt x="3771900" y="1011074"/>
                  <a:pt x="3762375" y="1020599"/>
                </a:cubicBezTo>
                <a:cubicBezTo>
                  <a:pt x="3746186" y="1036788"/>
                  <a:pt x="3723103" y="1044396"/>
                  <a:pt x="3705225" y="1058699"/>
                </a:cubicBezTo>
                <a:cubicBezTo>
                  <a:pt x="3691200" y="1069919"/>
                  <a:pt x="3679825" y="1084099"/>
                  <a:pt x="3667125" y="1096799"/>
                </a:cubicBezTo>
                <a:cubicBezTo>
                  <a:pt x="3599181" y="1119447"/>
                  <a:pt x="3681324" y="1087333"/>
                  <a:pt x="3609975" y="1134899"/>
                </a:cubicBezTo>
                <a:cubicBezTo>
                  <a:pt x="3601621" y="1140468"/>
                  <a:pt x="3590380" y="1139934"/>
                  <a:pt x="3581400" y="1144424"/>
                </a:cubicBezTo>
                <a:cubicBezTo>
                  <a:pt x="3571161" y="1149544"/>
                  <a:pt x="3562350" y="1157124"/>
                  <a:pt x="3552825" y="1163474"/>
                </a:cubicBezTo>
                <a:cubicBezTo>
                  <a:pt x="3536950" y="1166649"/>
                  <a:pt x="3519994" y="1166424"/>
                  <a:pt x="3505200" y="1172999"/>
                </a:cubicBezTo>
                <a:cubicBezTo>
                  <a:pt x="3490693" y="1179446"/>
                  <a:pt x="3479800" y="1192049"/>
                  <a:pt x="3467100" y="1201574"/>
                </a:cubicBezTo>
                <a:cubicBezTo>
                  <a:pt x="3448784" y="1215311"/>
                  <a:pt x="3428466" y="1226208"/>
                  <a:pt x="3409950" y="1239674"/>
                </a:cubicBezTo>
                <a:cubicBezTo>
                  <a:pt x="3393508" y="1251631"/>
                  <a:pt x="3378200" y="1265074"/>
                  <a:pt x="3362325" y="1277774"/>
                </a:cubicBezTo>
                <a:cubicBezTo>
                  <a:pt x="3352800" y="1280949"/>
                  <a:pt x="3341590" y="1281027"/>
                  <a:pt x="3333750" y="1287299"/>
                </a:cubicBezTo>
                <a:cubicBezTo>
                  <a:pt x="3324811" y="1294450"/>
                  <a:pt x="3322029" y="1307080"/>
                  <a:pt x="3314700" y="1315874"/>
                </a:cubicBezTo>
                <a:cubicBezTo>
                  <a:pt x="3306076" y="1326222"/>
                  <a:pt x="3295650" y="1334924"/>
                  <a:pt x="3286125" y="1344449"/>
                </a:cubicBezTo>
                <a:cubicBezTo>
                  <a:pt x="3286081" y="1344462"/>
                  <a:pt x="3247315" y="1355349"/>
                  <a:pt x="3228975" y="1363499"/>
                </a:cubicBezTo>
                <a:cubicBezTo>
                  <a:pt x="3218514" y="1368148"/>
                  <a:pt x="3209925" y="1376199"/>
                  <a:pt x="3200400" y="1382549"/>
                </a:cubicBezTo>
                <a:cubicBezTo>
                  <a:pt x="3183692" y="1393688"/>
                  <a:pt x="3162731" y="1396729"/>
                  <a:pt x="3143250" y="1401599"/>
                </a:cubicBezTo>
                <a:cubicBezTo>
                  <a:pt x="3009143" y="1435126"/>
                  <a:pt x="3139281" y="1393397"/>
                  <a:pt x="3057525" y="1420649"/>
                </a:cubicBezTo>
                <a:cubicBezTo>
                  <a:pt x="2911475" y="1426999"/>
                  <a:pt x="2765329" y="1431437"/>
                  <a:pt x="2619375" y="1439699"/>
                </a:cubicBezTo>
                <a:cubicBezTo>
                  <a:pt x="2596960" y="1440968"/>
                  <a:pt x="2575144" y="1448677"/>
                  <a:pt x="2552700" y="1449224"/>
                </a:cubicBezTo>
                <a:lnTo>
                  <a:pt x="1838325" y="1458749"/>
                </a:lnTo>
                <a:cubicBezTo>
                  <a:pt x="1718254" y="1410721"/>
                  <a:pt x="1848651" y="1456861"/>
                  <a:pt x="1590675" y="1430174"/>
                </a:cubicBezTo>
                <a:cubicBezTo>
                  <a:pt x="1564632" y="1427480"/>
                  <a:pt x="1539875" y="1417474"/>
                  <a:pt x="1514475" y="1411124"/>
                </a:cubicBezTo>
                <a:cubicBezTo>
                  <a:pt x="1409555" y="1399466"/>
                  <a:pt x="1457110" y="1406326"/>
                  <a:pt x="1371600" y="1392074"/>
                </a:cubicBezTo>
                <a:cubicBezTo>
                  <a:pt x="1332862" y="1385618"/>
                  <a:pt x="1295400" y="1373024"/>
                  <a:pt x="1257300" y="1363499"/>
                </a:cubicBezTo>
                <a:cubicBezTo>
                  <a:pt x="1202892" y="1349897"/>
                  <a:pt x="1209104" y="1350418"/>
                  <a:pt x="1171575" y="1325399"/>
                </a:cubicBezTo>
                <a:cubicBezTo>
                  <a:pt x="1013669" y="1299081"/>
                  <a:pt x="1248109" y="1336874"/>
                  <a:pt x="1019175" y="1306349"/>
                </a:cubicBezTo>
                <a:cubicBezTo>
                  <a:pt x="1003128" y="1304209"/>
                  <a:pt x="987614" y="1298832"/>
                  <a:pt x="971550" y="1296824"/>
                </a:cubicBezTo>
                <a:cubicBezTo>
                  <a:pt x="852494" y="1281942"/>
                  <a:pt x="887168" y="1317889"/>
                  <a:pt x="847725" y="1258724"/>
                </a:cubicBezTo>
                <a:cubicBezTo>
                  <a:pt x="838200" y="1255549"/>
                  <a:pt x="828804" y="1251957"/>
                  <a:pt x="819150" y="1249199"/>
                </a:cubicBezTo>
                <a:cubicBezTo>
                  <a:pt x="806563" y="1245603"/>
                  <a:pt x="793082" y="1244831"/>
                  <a:pt x="781050" y="1239674"/>
                </a:cubicBezTo>
                <a:cubicBezTo>
                  <a:pt x="770528" y="1235165"/>
                  <a:pt x="762714" y="1225744"/>
                  <a:pt x="752475" y="1220624"/>
                </a:cubicBezTo>
                <a:cubicBezTo>
                  <a:pt x="743495" y="1216134"/>
                  <a:pt x="732880" y="1215589"/>
                  <a:pt x="723900" y="1211099"/>
                </a:cubicBezTo>
                <a:cubicBezTo>
                  <a:pt x="713661" y="1205979"/>
                  <a:pt x="705847" y="1196558"/>
                  <a:pt x="695325" y="1192049"/>
                </a:cubicBezTo>
                <a:cubicBezTo>
                  <a:pt x="683293" y="1186892"/>
                  <a:pt x="669812" y="1186120"/>
                  <a:pt x="657225" y="1182524"/>
                </a:cubicBezTo>
                <a:cubicBezTo>
                  <a:pt x="647571" y="1179766"/>
                  <a:pt x="638175" y="1176174"/>
                  <a:pt x="628650" y="1172999"/>
                </a:cubicBezTo>
                <a:cubicBezTo>
                  <a:pt x="549016" y="1161623"/>
                  <a:pt x="583755" y="1168919"/>
                  <a:pt x="523875" y="1153949"/>
                </a:cubicBezTo>
                <a:cubicBezTo>
                  <a:pt x="496325" y="1147061"/>
                  <a:pt x="473889" y="1126771"/>
                  <a:pt x="447675" y="1115849"/>
                </a:cubicBezTo>
                <a:cubicBezTo>
                  <a:pt x="411053" y="1100590"/>
                  <a:pt x="413390" y="1112994"/>
                  <a:pt x="381000" y="1096799"/>
                </a:cubicBezTo>
                <a:cubicBezTo>
                  <a:pt x="364441" y="1088520"/>
                  <a:pt x="349250" y="1077749"/>
                  <a:pt x="333375" y="1068224"/>
                </a:cubicBezTo>
                <a:lnTo>
                  <a:pt x="295275" y="1058699"/>
                </a:lnTo>
                <a:cubicBezTo>
                  <a:pt x="285535" y="1056264"/>
                  <a:pt x="276225" y="1052349"/>
                  <a:pt x="266700" y="1049174"/>
                </a:cubicBezTo>
                <a:lnTo>
                  <a:pt x="209550" y="1030124"/>
                </a:lnTo>
                <a:cubicBezTo>
                  <a:pt x="191277" y="1024033"/>
                  <a:pt x="120737" y="967890"/>
                  <a:pt x="104775" y="953924"/>
                </a:cubicBezTo>
                <a:cubicBezTo>
                  <a:pt x="86050" y="937540"/>
                  <a:pt x="68422" y="919318"/>
                  <a:pt x="57150" y="896774"/>
                </a:cubicBezTo>
                <a:cubicBezTo>
                  <a:pt x="52660" y="887794"/>
                  <a:pt x="51580" y="877427"/>
                  <a:pt x="47625" y="868199"/>
                </a:cubicBezTo>
                <a:cubicBezTo>
                  <a:pt x="39392" y="848989"/>
                  <a:pt x="22241" y="823862"/>
                  <a:pt x="19050" y="801524"/>
                </a:cubicBezTo>
                <a:cubicBezTo>
                  <a:pt x="10918" y="744600"/>
                  <a:pt x="6350" y="687224"/>
                  <a:pt x="0" y="630074"/>
                </a:cubicBezTo>
                <a:cubicBezTo>
                  <a:pt x="3175" y="620549"/>
                  <a:pt x="5035" y="610479"/>
                  <a:pt x="9525" y="601499"/>
                </a:cubicBezTo>
                <a:cubicBezTo>
                  <a:pt x="14645" y="591260"/>
                  <a:pt x="24555" y="583643"/>
                  <a:pt x="28575" y="572924"/>
                </a:cubicBezTo>
                <a:cubicBezTo>
                  <a:pt x="63885" y="478763"/>
                  <a:pt x="12474" y="563737"/>
                  <a:pt x="57150" y="496724"/>
                </a:cubicBezTo>
                <a:cubicBezTo>
                  <a:pt x="66675" y="490374"/>
                  <a:pt x="78574" y="486613"/>
                  <a:pt x="85725" y="477674"/>
                </a:cubicBezTo>
                <a:cubicBezTo>
                  <a:pt x="91997" y="469834"/>
                  <a:pt x="90760" y="458079"/>
                  <a:pt x="95250" y="449099"/>
                </a:cubicBezTo>
                <a:cubicBezTo>
                  <a:pt x="100370" y="438860"/>
                  <a:pt x="108620" y="430463"/>
                  <a:pt x="114300" y="420524"/>
                </a:cubicBezTo>
                <a:cubicBezTo>
                  <a:pt x="121345" y="408196"/>
                  <a:pt x="127000" y="395124"/>
                  <a:pt x="133350" y="382424"/>
                </a:cubicBezTo>
                <a:cubicBezTo>
                  <a:pt x="142875" y="379249"/>
                  <a:pt x="154825" y="379999"/>
                  <a:pt x="161925" y="372899"/>
                </a:cubicBezTo>
                <a:cubicBezTo>
                  <a:pt x="169025" y="365799"/>
                  <a:pt x="166960" y="353304"/>
                  <a:pt x="171450" y="344324"/>
                </a:cubicBezTo>
                <a:cubicBezTo>
                  <a:pt x="176570" y="334085"/>
                  <a:pt x="184150" y="325274"/>
                  <a:pt x="190500" y="315749"/>
                </a:cubicBezTo>
                <a:cubicBezTo>
                  <a:pt x="200025" y="309399"/>
                  <a:pt x="211746" y="305493"/>
                  <a:pt x="219075" y="296699"/>
                </a:cubicBezTo>
                <a:cubicBezTo>
                  <a:pt x="228165" y="285791"/>
                  <a:pt x="231080" y="270927"/>
                  <a:pt x="238125" y="258599"/>
                </a:cubicBezTo>
                <a:cubicBezTo>
                  <a:pt x="243805" y="248660"/>
                  <a:pt x="249846" y="238818"/>
                  <a:pt x="257175" y="230024"/>
                </a:cubicBezTo>
                <a:cubicBezTo>
                  <a:pt x="283507" y="198426"/>
                  <a:pt x="287063" y="208347"/>
                  <a:pt x="304800" y="172874"/>
                </a:cubicBezTo>
                <a:cubicBezTo>
                  <a:pt x="327273" y="127928"/>
                  <a:pt x="315682" y="142245"/>
                  <a:pt x="311682" y="147737"/>
                </a:cubicBezTo>
                <a:cubicBezTo>
                  <a:pt x="314057" y="144387"/>
                  <a:pt x="320244" y="135421"/>
                  <a:pt x="333375" y="115724"/>
                </a:cubicBezTo>
                <a:cubicBezTo>
                  <a:pt x="342900" y="109374"/>
                  <a:pt x="353855" y="104769"/>
                  <a:pt x="361950" y="96674"/>
                </a:cubicBezTo>
                <a:cubicBezTo>
                  <a:pt x="374529" y="84096"/>
                  <a:pt x="379635" y="72918"/>
                  <a:pt x="383732" y="59611"/>
                </a:cubicBezTo>
                <a:cubicBezTo>
                  <a:pt x="389895" y="75061"/>
                  <a:pt x="395099" y="91345"/>
                  <a:pt x="400051" y="106200"/>
                </a:cubicBezTo>
                <a:lnTo>
                  <a:pt x="419101" y="163350"/>
                </a:lnTo>
                <a:cubicBezTo>
                  <a:pt x="426341" y="185070"/>
                  <a:pt x="446082" y="200486"/>
                  <a:pt x="457201" y="220500"/>
                </a:cubicBezTo>
                <a:cubicBezTo>
                  <a:pt x="462077" y="229277"/>
                  <a:pt x="463551" y="239550"/>
                  <a:pt x="466726" y="249075"/>
                </a:cubicBezTo>
                <a:cubicBezTo>
                  <a:pt x="476251" y="255425"/>
                  <a:pt x="488150" y="259186"/>
                  <a:pt x="495301" y="268125"/>
                </a:cubicBezTo>
                <a:cubicBezTo>
                  <a:pt x="557276" y="345594"/>
                  <a:pt x="443582" y="244981"/>
                  <a:pt x="523876" y="325275"/>
                </a:cubicBezTo>
                <a:cubicBezTo>
                  <a:pt x="566960" y="368359"/>
                  <a:pt x="543433" y="317270"/>
                  <a:pt x="561976" y="372900"/>
                </a:cubicBezTo>
                <a:cubicBezTo>
                  <a:pt x="571501" y="382425"/>
                  <a:pt x="579343" y="394003"/>
                  <a:pt x="590551" y="401475"/>
                </a:cubicBezTo>
                <a:cubicBezTo>
                  <a:pt x="594172" y="403889"/>
                  <a:pt x="598551" y="404822"/>
                  <a:pt x="603035" y="405354"/>
                </a:cubicBezTo>
                <a:lnTo>
                  <a:pt x="603036" y="405353"/>
                </a:lnTo>
                <a:lnTo>
                  <a:pt x="619126" y="410999"/>
                </a:lnTo>
                <a:cubicBezTo>
                  <a:pt x="628065" y="418150"/>
                  <a:pt x="631826" y="430049"/>
                  <a:pt x="638176" y="439574"/>
                </a:cubicBezTo>
                <a:lnTo>
                  <a:pt x="666751" y="458624"/>
                </a:lnTo>
                <a:cubicBezTo>
                  <a:pt x="685801" y="471324"/>
                  <a:pt x="703887" y="485605"/>
                  <a:pt x="723901" y="496724"/>
                </a:cubicBezTo>
                <a:cubicBezTo>
                  <a:pt x="735081" y="502935"/>
                  <a:pt x="781608" y="513532"/>
                  <a:pt x="790576" y="515774"/>
                </a:cubicBezTo>
                <a:cubicBezTo>
                  <a:pt x="800316" y="518209"/>
                  <a:pt x="809626" y="522124"/>
                  <a:pt x="819151" y="525299"/>
                </a:cubicBezTo>
                <a:cubicBezTo>
                  <a:pt x="838201" y="531649"/>
                  <a:pt x="857657" y="536891"/>
                  <a:pt x="876301" y="544349"/>
                </a:cubicBezTo>
                <a:cubicBezTo>
                  <a:pt x="889484" y="549622"/>
                  <a:pt x="901350" y="557806"/>
                  <a:pt x="914401" y="563399"/>
                </a:cubicBezTo>
                <a:cubicBezTo>
                  <a:pt x="923629" y="567354"/>
                  <a:pt x="933748" y="568969"/>
                  <a:pt x="942976" y="572924"/>
                </a:cubicBezTo>
                <a:cubicBezTo>
                  <a:pt x="956027" y="578517"/>
                  <a:pt x="968025" y="586381"/>
                  <a:pt x="981076" y="591974"/>
                </a:cubicBezTo>
                <a:cubicBezTo>
                  <a:pt x="990304" y="595929"/>
                  <a:pt x="1000671" y="597009"/>
                  <a:pt x="1009651" y="601499"/>
                </a:cubicBezTo>
                <a:cubicBezTo>
                  <a:pt x="1050851" y="622099"/>
                  <a:pt x="1041793" y="621671"/>
                  <a:pt x="1033582" y="619614"/>
                </a:cubicBezTo>
                <a:cubicBezTo>
                  <a:pt x="1041978" y="622119"/>
                  <a:pt x="1060097" y="627840"/>
                  <a:pt x="1095376" y="639599"/>
                </a:cubicBezTo>
                <a:cubicBezTo>
                  <a:pt x="1161357" y="647847"/>
                  <a:pt x="1163098" y="646182"/>
                  <a:pt x="1219201" y="658649"/>
                </a:cubicBezTo>
                <a:cubicBezTo>
                  <a:pt x="1231980" y="661489"/>
                  <a:pt x="1245269" y="663017"/>
                  <a:pt x="1257301" y="668174"/>
                </a:cubicBezTo>
                <a:cubicBezTo>
                  <a:pt x="1356688" y="710769"/>
                  <a:pt x="1180110" y="661842"/>
                  <a:pt x="1343026" y="706274"/>
                </a:cubicBezTo>
                <a:cubicBezTo>
                  <a:pt x="1346604" y="707250"/>
                  <a:pt x="1420941" y="720861"/>
                  <a:pt x="1428751" y="725324"/>
                </a:cubicBezTo>
                <a:cubicBezTo>
                  <a:pt x="1440447" y="732007"/>
                  <a:pt x="1447801" y="744374"/>
                  <a:pt x="1457326" y="753899"/>
                </a:cubicBezTo>
                <a:cubicBezTo>
                  <a:pt x="1505155" y="763465"/>
                  <a:pt x="1513762" y="763138"/>
                  <a:pt x="1562101" y="782474"/>
                </a:cubicBezTo>
                <a:cubicBezTo>
                  <a:pt x="1575284" y="787747"/>
                  <a:pt x="1587501" y="795174"/>
                  <a:pt x="1600201" y="801524"/>
                </a:cubicBezTo>
                <a:cubicBezTo>
                  <a:pt x="1656673" y="810936"/>
                  <a:pt x="1742782" y="825743"/>
                  <a:pt x="1790701" y="830099"/>
                </a:cubicBezTo>
                <a:cubicBezTo>
                  <a:pt x="1850861" y="835568"/>
                  <a:pt x="1911351" y="836449"/>
                  <a:pt x="1971676" y="839624"/>
                </a:cubicBezTo>
                <a:cubicBezTo>
                  <a:pt x="2047079" y="830199"/>
                  <a:pt x="2055373" y="828809"/>
                  <a:pt x="2133601" y="820574"/>
                </a:cubicBezTo>
                <a:cubicBezTo>
                  <a:pt x="2232340" y="810180"/>
                  <a:pt x="2210526" y="814601"/>
                  <a:pt x="2295526" y="801524"/>
                </a:cubicBezTo>
                <a:cubicBezTo>
                  <a:pt x="2314614" y="798587"/>
                  <a:pt x="2333792" y="796046"/>
                  <a:pt x="2352676" y="791999"/>
                </a:cubicBezTo>
                <a:cubicBezTo>
                  <a:pt x="2443177" y="772606"/>
                  <a:pt x="2406322" y="774051"/>
                  <a:pt x="2486026" y="763424"/>
                </a:cubicBezTo>
                <a:cubicBezTo>
                  <a:pt x="2514525" y="759624"/>
                  <a:pt x="2543289" y="757965"/>
                  <a:pt x="2571751" y="753899"/>
                </a:cubicBezTo>
                <a:cubicBezTo>
                  <a:pt x="2587778" y="751609"/>
                  <a:pt x="2603407" y="747036"/>
                  <a:pt x="2619376" y="744374"/>
                </a:cubicBezTo>
                <a:cubicBezTo>
                  <a:pt x="2630408" y="742535"/>
                  <a:pt x="2715718" y="732058"/>
                  <a:pt x="2733676" y="725324"/>
                </a:cubicBezTo>
                <a:cubicBezTo>
                  <a:pt x="2744395" y="721304"/>
                  <a:pt x="2752726" y="712624"/>
                  <a:pt x="2762251" y="706274"/>
                </a:cubicBezTo>
                <a:cubicBezTo>
                  <a:pt x="2770605" y="700705"/>
                  <a:pt x="2781301" y="699924"/>
                  <a:pt x="2790826" y="696749"/>
                </a:cubicBezTo>
                <a:cubicBezTo>
                  <a:pt x="2926639" y="651478"/>
                  <a:pt x="2785309" y="696964"/>
                  <a:pt x="2886076" y="668174"/>
                </a:cubicBezTo>
                <a:cubicBezTo>
                  <a:pt x="2927294" y="656397"/>
                  <a:pt x="2910440" y="660296"/>
                  <a:pt x="2952751" y="630074"/>
                </a:cubicBezTo>
                <a:cubicBezTo>
                  <a:pt x="2962066" y="623420"/>
                  <a:pt x="2971387" y="616704"/>
                  <a:pt x="2981326" y="611024"/>
                </a:cubicBezTo>
                <a:cubicBezTo>
                  <a:pt x="2993654" y="603979"/>
                  <a:pt x="3008518" y="601064"/>
                  <a:pt x="3019426" y="591974"/>
                </a:cubicBezTo>
                <a:cubicBezTo>
                  <a:pt x="3028220" y="584645"/>
                  <a:pt x="3032126" y="572924"/>
                  <a:pt x="3038476" y="563399"/>
                </a:cubicBezTo>
                <a:cubicBezTo>
                  <a:pt x="3038520" y="563374"/>
                  <a:pt x="3078406" y="540368"/>
                  <a:pt x="3095626" y="525299"/>
                </a:cubicBezTo>
                <a:cubicBezTo>
                  <a:pt x="3104241" y="517761"/>
                  <a:pt x="3108326" y="506249"/>
                  <a:pt x="3114676" y="496724"/>
                </a:cubicBezTo>
                <a:cubicBezTo>
                  <a:pt x="3143315" y="487178"/>
                  <a:pt x="3147207" y="488665"/>
                  <a:pt x="3171826" y="468149"/>
                </a:cubicBezTo>
                <a:cubicBezTo>
                  <a:pt x="3182174" y="459525"/>
                  <a:pt x="3190053" y="448198"/>
                  <a:pt x="3200401" y="439574"/>
                </a:cubicBezTo>
                <a:cubicBezTo>
                  <a:pt x="3209195" y="432245"/>
                  <a:pt x="3218737" y="425644"/>
                  <a:pt x="3228976" y="420524"/>
                </a:cubicBezTo>
                <a:cubicBezTo>
                  <a:pt x="3237956" y="416034"/>
                  <a:pt x="3249711" y="417271"/>
                  <a:pt x="3257551" y="410999"/>
                </a:cubicBezTo>
                <a:cubicBezTo>
                  <a:pt x="3266490" y="403848"/>
                  <a:pt x="3270251" y="391949"/>
                  <a:pt x="3276601" y="382424"/>
                </a:cubicBezTo>
                <a:cubicBezTo>
                  <a:pt x="3286126" y="376074"/>
                  <a:pt x="3295237" y="369054"/>
                  <a:pt x="3305176" y="363374"/>
                </a:cubicBezTo>
                <a:cubicBezTo>
                  <a:pt x="3317504" y="356329"/>
                  <a:pt x="3331722" y="352577"/>
                  <a:pt x="3343276" y="344324"/>
                </a:cubicBezTo>
                <a:cubicBezTo>
                  <a:pt x="3354237" y="336494"/>
                  <a:pt x="3361503" y="324373"/>
                  <a:pt x="3371851" y="315749"/>
                </a:cubicBezTo>
                <a:cubicBezTo>
                  <a:pt x="3392014" y="298946"/>
                  <a:pt x="3402560" y="298302"/>
                  <a:pt x="3415660" y="284824"/>
                </a:cubicBezTo>
                <a:lnTo>
                  <a:pt x="3429001" y="268124"/>
                </a:lnTo>
                <a:cubicBezTo>
                  <a:pt x="3434570" y="259770"/>
                  <a:pt x="3435351" y="249074"/>
                  <a:pt x="3438526" y="239549"/>
                </a:cubicBezTo>
                <a:cubicBezTo>
                  <a:pt x="3451226" y="230024"/>
                  <a:pt x="3466463" y="223170"/>
                  <a:pt x="3476626" y="210974"/>
                </a:cubicBezTo>
                <a:cubicBezTo>
                  <a:pt x="3483054" y="203261"/>
                  <a:pt x="3481661" y="191379"/>
                  <a:pt x="3486151" y="182399"/>
                </a:cubicBezTo>
                <a:cubicBezTo>
                  <a:pt x="3491271" y="172160"/>
                  <a:pt x="3497872" y="162618"/>
                  <a:pt x="3505201" y="153824"/>
                </a:cubicBezTo>
                <a:cubicBezTo>
                  <a:pt x="3513825" y="143476"/>
                  <a:pt x="3524251" y="134774"/>
                  <a:pt x="3533776" y="125249"/>
                </a:cubicBezTo>
                <a:cubicBezTo>
                  <a:pt x="3549965" y="109060"/>
                  <a:pt x="3557820" y="86171"/>
                  <a:pt x="3571876" y="68099"/>
                </a:cubicBezTo>
                <a:cubicBezTo>
                  <a:pt x="3575038" y="64035"/>
                  <a:pt x="3578566" y="60294"/>
                  <a:pt x="3582762" y="57214"/>
                </a:cubicBezTo>
                <a:close/>
                <a:moveTo>
                  <a:pt x="3192920" y="0"/>
                </a:moveTo>
                <a:lnTo>
                  <a:pt x="3200401" y="10949"/>
                </a:lnTo>
                <a:cubicBezTo>
                  <a:pt x="3197139" y="7034"/>
                  <a:pt x="3194442" y="3581"/>
                  <a:pt x="319292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Equilibrium-</a:t>
            </a:r>
            <a:r>
              <a:rPr lang="en-US" dirty="0" err="1" smtClean="0"/>
              <a:t>nonequilibrium</a:t>
            </a:r>
            <a:r>
              <a:rPr lang="en-US" dirty="0" smtClean="0"/>
              <a:t> duality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76200" y="3504998"/>
            <a:ext cx="1866604" cy="1095795"/>
          </a:xfrm>
          <a:custGeom>
            <a:avLst/>
            <a:gdLst/>
            <a:ahLst/>
            <a:cxnLst/>
            <a:rect l="l" t="t" r="r" b="b"/>
            <a:pathLst>
              <a:path w="1328771" h="818339">
                <a:moveTo>
                  <a:pt x="188987" y="795366"/>
                </a:moveTo>
                <a:cubicBezTo>
                  <a:pt x="189655" y="795423"/>
                  <a:pt x="194246" y="796310"/>
                  <a:pt x="205804" y="798767"/>
                </a:cubicBezTo>
                <a:cubicBezTo>
                  <a:pt x="199329" y="797860"/>
                  <a:pt x="187784" y="795263"/>
                  <a:pt x="188987" y="795366"/>
                </a:cubicBezTo>
                <a:close/>
                <a:moveTo>
                  <a:pt x="1154157" y="0"/>
                </a:moveTo>
                <a:lnTo>
                  <a:pt x="1152526" y="113490"/>
                </a:lnTo>
                <a:cubicBezTo>
                  <a:pt x="1152526" y="132803"/>
                  <a:pt x="1159499" y="151497"/>
                  <a:pt x="1162051" y="170640"/>
                </a:cubicBezTo>
                <a:cubicBezTo>
                  <a:pt x="1165851" y="199139"/>
                  <a:pt x="1168401" y="227790"/>
                  <a:pt x="1171576" y="256365"/>
                </a:cubicBezTo>
                <a:cubicBezTo>
                  <a:pt x="1171576" y="256365"/>
                  <a:pt x="1191293" y="313301"/>
                  <a:pt x="1200151" y="342090"/>
                </a:cubicBezTo>
                <a:cubicBezTo>
                  <a:pt x="1204001" y="354602"/>
                  <a:pt x="1206080" y="367603"/>
                  <a:pt x="1209676" y="380190"/>
                </a:cubicBezTo>
                <a:cubicBezTo>
                  <a:pt x="1212434" y="389844"/>
                  <a:pt x="1216026" y="399240"/>
                  <a:pt x="1219201" y="408765"/>
                </a:cubicBezTo>
                <a:cubicBezTo>
                  <a:pt x="1227480" y="433603"/>
                  <a:pt x="1231901" y="459565"/>
                  <a:pt x="1238251" y="484965"/>
                </a:cubicBezTo>
                <a:cubicBezTo>
                  <a:pt x="1247776" y="494490"/>
                  <a:pt x="1260802" y="501492"/>
                  <a:pt x="1266826" y="513540"/>
                </a:cubicBezTo>
                <a:cubicBezTo>
                  <a:pt x="1274066" y="528020"/>
                  <a:pt x="1272424" y="545459"/>
                  <a:pt x="1276351" y="561165"/>
                </a:cubicBezTo>
                <a:cubicBezTo>
                  <a:pt x="1278786" y="570905"/>
                  <a:pt x="1282701" y="580215"/>
                  <a:pt x="1285876" y="589740"/>
                </a:cubicBezTo>
                <a:cubicBezTo>
                  <a:pt x="1296115" y="620457"/>
                  <a:pt x="1297510" y="653472"/>
                  <a:pt x="1304926" y="684990"/>
                </a:cubicBezTo>
                <a:cubicBezTo>
                  <a:pt x="1310220" y="707490"/>
                  <a:pt x="1319443" y="729000"/>
                  <a:pt x="1323976" y="751665"/>
                </a:cubicBezTo>
                <a:cubicBezTo>
                  <a:pt x="1326506" y="764313"/>
                  <a:pt x="1328045" y="777120"/>
                  <a:pt x="1328771" y="790025"/>
                </a:cubicBezTo>
                <a:cubicBezTo>
                  <a:pt x="1056321" y="789165"/>
                  <a:pt x="671690" y="780222"/>
                  <a:pt x="371475" y="808814"/>
                </a:cubicBezTo>
                <a:cubicBezTo>
                  <a:pt x="345993" y="811241"/>
                  <a:pt x="320675" y="815164"/>
                  <a:pt x="295275" y="818339"/>
                </a:cubicBezTo>
                <a:cubicBezTo>
                  <a:pt x="248569" y="807960"/>
                  <a:pt x="221094" y="801995"/>
                  <a:pt x="205804" y="798767"/>
                </a:cubicBezTo>
                <a:cubicBezTo>
                  <a:pt x="210549" y="799178"/>
                  <a:pt x="209537" y="798560"/>
                  <a:pt x="205225" y="797087"/>
                </a:cubicBezTo>
                <a:lnTo>
                  <a:pt x="180975" y="789764"/>
                </a:lnTo>
                <a:cubicBezTo>
                  <a:pt x="156808" y="782859"/>
                  <a:pt x="137138" y="780502"/>
                  <a:pt x="114300" y="770714"/>
                </a:cubicBezTo>
                <a:cubicBezTo>
                  <a:pt x="101249" y="765121"/>
                  <a:pt x="88900" y="758014"/>
                  <a:pt x="76200" y="751664"/>
                </a:cubicBezTo>
                <a:cubicBezTo>
                  <a:pt x="4978" y="716053"/>
                  <a:pt x="63500" y="592914"/>
                  <a:pt x="57150" y="513539"/>
                </a:cubicBezTo>
                <a:cubicBezTo>
                  <a:pt x="46464" y="481481"/>
                  <a:pt x="47407" y="479820"/>
                  <a:pt x="28575" y="446864"/>
                </a:cubicBezTo>
                <a:cubicBezTo>
                  <a:pt x="22895" y="436925"/>
                  <a:pt x="10703" y="429676"/>
                  <a:pt x="9525" y="418289"/>
                </a:cubicBezTo>
                <a:cubicBezTo>
                  <a:pt x="1024" y="336116"/>
                  <a:pt x="3175" y="253189"/>
                  <a:pt x="0" y="170639"/>
                </a:cubicBezTo>
                <a:cubicBezTo>
                  <a:pt x="6350" y="161114"/>
                  <a:pt x="13930" y="152303"/>
                  <a:pt x="19050" y="142064"/>
                </a:cubicBezTo>
                <a:cubicBezTo>
                  <a:pt x="23540" y="133084"/>
                  <a:pt x="22303" y="121329"/>
                  <a:pt x="28575" y="113489"/>
                </a:cubicBezTo>
                <a:cubicBezTo>
                  <a:pt x="35726" y="104550"/>
                  <a:pt x="49821" y="103233"/>
                  <a:pt x="57150" y="94439"/>
                </a:cubicBezTo>
                <a:cubicBezTo>
                  <a:pt x="66240" y="83531"/>
                  <a:pt x="69850" y="69039"/>
                  <a:pt x="76200" y="56339"/>
                </a:cubicBezTo>
                <a:cubicBezTo>
                  <a:pt x="85725" y="49989"/>
                  <a:pt x="94536" y="42409"/>
                  <a:pt x="104775" y="37289"/>
                </a:cubicBezTo>
                <a:cubicBezTo>
                  <a:pt x="113755" y="32799"/>
                  <a:pt x="123319" y="28200"/>
                  <a:pt x="133350" y="27764"/>
                </a:cubicBezTo>
                <a:lnTo>
                  <a:pt x="762000" y="87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Configuration model</a:t>
            </a:r>
          </a:p>
        </p:txBody>
      </p:sp>
      <p:sp>
        <p:nvSpPr>
          <p:cNvPr id="60" name="Freeform 59"/>
          <p:cNvSpPr/>
          <p:nvPr/>
        </p:nvSpPr>
        <p:spPr bwMode="auto">
          <a:xfrm>
            <a:off x="129720" y="1984297"/>
            <a:ext cx="1895510" cy="1060501"/>
          </a:xfrm>
          <a:custGeom>
            <a:avLst/>
            <a:gdLst/>
            <a:ahLst/>
            <a:cxnLst/>
            <a:rect l="l" t="t" r="r" b="b"/>
            <a:pathLst>
              <a:path w="1349348" h="791982">
                <a:moveTo>
                  <a:pt x="1349348" y="1457"/>
                </a:moveTo>
                <a:lnTo>
                  <a:pt x="1343026" y="20423"/>
                </a:lnTo>
                <a:cubicBezTo>
                  <a:pt x="1330326" y="33123"/>
                  <a:pt x="1315365" y="43908"/>
                  <a:pt x="1304926" y="58523"/>
                </a:cubicBezTo>
                <a:cubicBezTo>
                  <a:pt x="1299090" y="66693"/>
                  <a:pt x="1297370" y="77253"/>
                  <a:pt x="1295401" y="87098"/>
                </a:cubicBezTo>
                <a:cubicBezTo>
                  <a:pt x="1290998" y="109113"/>
                  <a:pt x="1289051" y="131548"/>
                  <a:pt x="1285876" y="153773"/>
                </a:cubicBezTo>
                <a:cubicBezTo>
                  <a:pt x="1279007" y="201853"/>
                  <a:pt x="1267837" y="249236"/>
                  <a:pt x="1257301" y="296648"/>
                </a:cubicBezTo>
                <a:cubicBezTo>
                  <a:pt x="1255123" y="306449"/>
                  <a:pt x="1250951" y="315698"/>
                  <a:pt x="1247776" y="325223"/>
                </a:cubicBezTo>
                <a:cubicBezTo>
                  <a:pt x="1237537" y="355940"/>
                  <a:pt x="1234353" y="388587"/>
                  <a:pt x="1228726" y="420473"/>
                </a:cubicBezTo>
                <a:cubicBezTo>
                  <a:pt x="1220612" y="466451"/>
                  <a:pt x="1219328" y="499254"/>
                  <a:pt x="1209676" y="544298"/>
                </a:cubicBezTo>
                <a:cubicBezTo>
                  <a:pt x="1204190" y="569899"/>
                  <a:pt x="1196976" y="595098"/>
                  <a:pt x="1190626" y="620498"/>
                </a:cubicBezTo>
                <a:cubicBezTo>
                  <a:pt x="1179736" y="664059"/>
                  <a:pt x="1178579" y="709496"/>
                  <a:pt x="1171576" y="753848"/>
                </a:cubicBezTo>
                <a:cubicBezTo>
                  <a:pt x="1170376" y="761447"/>
                  <a:pt x="1168683" y="768959"/>
                  <a:pt x="1167049" y="776484"/>
                </a:cubicBezTo>
                <a:cubicBezTo>
                  <a:pt x="1073389" y="783222"/>
                  <a:pt x="979683" y="789764"/>
                  <a:pt x="885825" y="791947"/>
                </a:cubicBezTo>
                <a:cubicBezTo>
                  <a:pt x="860234" y="792542"/>
                  <a:pt x="835025" y="785597"/>
                  <a:pt x="809625" y="782422"/>
                </a:cubicBezTo>
                <a:cubicBezTo>
                  <a:pt x="746346" y="779891"/>
                  <a:pt x="429129" y="783380"/>
                  <a:pt x="266700" y="753847"/>
                </a:cubicBezTo>
                <a:cubicBezTo>
                  <a:pt x="253820" y="751505"/>
                  <a:pt x="241300" y="747497"/>
                  <a:pt x="228600" y="744322"/>
                </a:cubicBezTo>
                <a:cubicBezTo>
                  <a:pt x="140006" y="736939"/>
                  <a:pt x="138122" y="742964"/>
                  <a:pt x="76200" y="725272"/>
                </a:cubicBezTo>
                <a:cubicBezTo>
                  <a:pt x="66546" y="722514"/>
                  <a:pt x="55465" y="722019"/>
                  <a:pt x="47625" y="715747"/>
                </a:cubicBezTo>
                <a:cubicBezTo>
                  <a:pt x="38686" y="708596"/>
                  <a:pt x="29644" y="698570"/>
                  <a:pt x="28575" y="687172"/>
                </a:cubicBezTo>
                <a:cubicBezTo>
                  <a:pt x="19976" y="595444"/>
                  <a:pt x="24797" y="502897"/>
                  <a:pt x="19050" y="410947"/>
                </a:cubicBezTo>
                <a:cubicBezTo>
                  <a:pt x="18424" y="400926"/>
                  <a:pt x="10698" y="392343"/>
                  <a:pt x="9525" y="382372"/>
                </a:cubicBezTo>
                <a:cubicBezTo>
                  <a:pt x="4318" y="338114"/>
                  <a:pt x="3175" y="293472"/>
                  <a:pt x="0" y="249022"/>
                </a:cubicBezTo>
                <a:cubicBezTo>
                  <a:pt x="28030" y="192961"/>
                  <a:pt x="14560" y="224392"/>
                  <a:pt x="38100" y="153772"/>
                </a:cubicBezTo>
                <a:cubicBezTo>
                  <a:pt x="47625" y="144247"/>
                  <a:pt x="55714" y="133027"/>
                  <a:pt x="66675" y="125197"/>
                </a:cubicBezTo>
                <a:cubicBezTo>
                  <a:pt x="78229" y="116944"/>
                  <a:pt x="93867" y="115237"/>
                  <a:pt x="104775" y="106147"/>
                </a:cubicBezTo>
                <a:cubicBezTo>
                  <a:pt x="113569" y="98818"/>
                  <a:pt x="117475" y="87097"/>
                  <a:pt x="123825" y="77572"/>
                </a:cubicBezTo>
                <a:cubicBezTo>
                  <a:pt x="123825" y="77572"/>
                  <a:pt x="160934" y="59775"/>
                  <a:pt x="180975" y="58522"/>
                </a:cubicBezTo>
                <a:cubicBezTo>
                  <a:pt x="488385" y="39309"/>
                  <a:pt x="512150" y="45171"/>
                  <a:pt x="752475" y="58522"/>
                </a:cubicBezTo>
                <a:cubicBezTo>
                  <a:pt x="796925" y="55347"/>
                  <a:pt x="841636" y="54761"/>
                  <a:pt x="885825" y="48997"/>
                </a:cubicBezTo>
                <a:cubicBezTo>
                  <a:pt x="914851" y="45211"/>
                  <a:pt x="942779" y="35342"/>
                  <a:pt x="971550" y="29947"/>
                </a:cubicBezTo>
                <a:cubicBezTo>
                  <a:pt x="1024523" y="20015"/>
                  <a:pt x="1103639" y="13773"/>
                  <a:pt x="1152525" y="10897"/>
                </a:cubicBezTo>
                <a:cubicBezTo>
                  <a:pt x="1218098" y="7040"/>
                  <a:pt x="1283980" y="-3920"/>
                  <a:pt x="1349348" y="14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Classical random graphs</a:t>
            </a:r>
          </a:p>
        </p:txBody>
      </p:sp>
      <p:sp>
        <p:nvSpPr>
          <p:cNvPr id="70" name="Freeform 69"/>
          <p:cNvSpPr/>
          <p:nvPr/>
        </p:nvSpPr>
        <p:spPr bwMode="auto">
          <a:xfrm>
            <a:off x="4651481" y="187760"/>
            <a:ext cx="1633195" cy="1210858"/>
          </a:xfrm>
          <a:custGeom>
            <a:avLst/>
            <a:gdLst/>
            <a:ahLst/>
            <a:cxnLst/>
            <a:rect l="l" t="t" r="r" b="b"/>
            <a:pathLst>
              <a:path w="1162615" h="904268">
                <a:moveTo>
                  <a:pt x="895915" y="0"/>
                </a:moveTo>
                <a:cubicBezTo>
                  <a:pt x="940823" y="7485"/>
                  <a:pt x="951380" y="7683"/>
                  <a:pt x="991165" y="19050"/>
                </a:cubicBezTo>
                <a:cubicBezTo>
                  <a:pt x="1000819" y="21808"/>
                  <a:pt x="1011900" y="22303"/>
                  <a:pt x="1019740" y="28575"/>
                </a:cubicBezTo>
                <a:cubicBezTo>
                  <a:pt x="1028679" y="35726"/>
                  <a:pt x="1032440" y="47625"/>
                  <a:pt x="1038790" y="57150"/>
                </a:cubicBezTo>
                <a:lnTo>
                  <a:pt x="1076890" y="76200"/>
                </a:lnTo>
                <a:cubicBezTo>
                  <a:pt x="1117051" y="96280"/>
                  <a:pt x="1092815" y="164758"/>
                  <a:pt x="1095940" y="209550"/>
                </a:cubicBezTo>
                <a:cubicBezTo>
                  <a:pt x="1102352" y="301456"/>
                  <a:pt x="1102290" y="393700"/>
                  <a:pt x="1105465" y="485775"/>
                </a:cubicBezTo>
                <a:cubicBezTo>
                  <a:pt x="1129005" y="532855"/>
                  <a:pt x="1120025" y="510405"/>
                  <a:pt x="1134040" y="552450"/>
                </a:cubicBezTo>
                <a:cubicBezTo>
                  <a:pt x="1140390" y="571500"/>
                  <a:pt x="1150872" y="589642"/>
                  <a:pt x="1153090" y="609600"/>
                </a:cubicBezTo>
                <a:cubicBezTo>
                  <a:pt x="1160461" y="675942"/>
                  <a:pt x="1159440" y="742950"/>
                  <a:pt x="1162615" y="809625"/>
                </a:cubicBezTo>
                <a:cubicBezTo>
                  <a:pt x="1148600" y="851670"/>
                  <a:pt x="1157580" y="829220"/>
                  <a:pt x="1134040" y="876300"/>
                </a:cubicBezTo>
                <a:cubicBezTo>
                  <a:pt x="1129582" y="885218"/>
                  <a:pt x="1126420" y="894672"/>
                  <a:pt x="1123603" y="904268"/>
                </a:cubicBezTo>
                <a:lnTo>
                  <a:pt x="1095940" y="885826"/>
                </a:lnTo>
                <a:cubicBezTo>
                  <a:pt x="1085307" y="877556"/>
                  <a:pt x="1078573" y="864723"/>
                  <a:pt x="1067365" y="857251"/>
                </a:cubicBezTo>
                <a:cubicBezTo>
                  <a:pt x="1012156" y="820445"/>
                  <a:pt x="1062345" y="883058"/>
                  <a:pt x="1019740" y="819151"/>
                </a:cubicBezTo>
                <a:lnTo>
                  <a:pt x="991165" y="800101"/>
                </a:lnTo>
                <a:cubicBezTo>
                  <a:pt x="939997" y="765989"/>
                  <a:pt x="949448" y="765050"/>
                  <a:pt x="905440" y="752476"/>
                </a:cubicBezTo>
                <a:cubicBezTo>
                  <a:pt x="892853" y="748880"/>
                  <a:pt x="879927" y="746547"/>
                  <a:pt x="867340" y="742951"/>
                </a:cubicBezTo>
                <a:cubicBezTo>
                  <a:pt x="857686" y="740193"/>
                  <a:pt x="848419" y="736184"/>
                  <a:pt x="838765" y="733426"/>
                </a:cubicBezTo>
                <a:cubicBezTo>
                  <a:pt x="824523" y="729357"/>
                  <a:pt x="787315" y="721989"/>
                  <a:pt x="772090" y="714376"/>
                </a:cubicBezTo>
                <a:cubicBezTo>
                  <a:pt x="761851" y="709256"/>
                  <a:pt x="753754" y="700446"/>
                  <a:pt x="743515" y="695326"/>
                </a:cubicBezTo>
                <a:cubicBezTo>
                  <a:pt x="701867" y="674502"/>
                  <a:pt x="683195" y="675008"/>
                  <a:pt x="638740" y="657226"/>
                </a:cubicBezTo>
                <a:cubicBezTo>
                  <a:pt x="625557" y="651953"/>
                  <a:pt x="613691" y="643769"/>
                  <a:pt x="600640" y="638176"/>
                </a:cubicBezTo>
                <a:cubicBezTo>
                  <a:pt x="577924" y="628441"/>
                  <a:pt x="547697" y="622704"/>
                  <a:pt x="524440" y="619126"/>
                </a:cubicBezTo>
                <a:cubicBezTo>
                  <a:pt x="499140" y="615234"/>
                  <a:pt x="473662" y="612592"/>
                  <a:pt x="448240" y="609601"/>
                </a:cubicBezTo>
                <a:cubicBezTo>
                  <a:pt x="419686" y="606242"/>
                  <a:pt x="390875" y="604803"/>
                  <a:pt x="362515" y="600076"/>
                </a:cubicBezTo>
                <a:cubicBezTo>
                  <a:pt x="352611" y="598425"/>
                  <a:pt x="343965" y="591108"/>
                  <a:pt x="333940" y="590551"/>
                </a:cubicBezTo>
                <a:lnTo>
                  <a:pt x="20325" y="578252"/>
                </a:lnTo>
                <a:lnTo>
                  <a:pt x="19615" y="552450"/>
                </a:lnTo>
                <a:cubicBezTo>
                  <a:pt x="-5130" y="478216"/>
                  <a:pt x="565" y="503554"/>
                  <a:pt x="565" y="361950"/>
                </a:cubicBezTo>
                <a:cubicBezTo>
                  <a:pt x="565" y="336352"/>
                  <a:pt x="6915" y="311150"/>
                  <a:pt x="10090" y="285750"/>
                </a:cubicBezTo>
                <a:cubicBezTo>
                  <a:pt x="32420" y="218759"/>
                  <a:pt x="7872" y="299055"/>
                  <a:pt x="29140" y="171450"/>
                </a:cubicBezTo>
                <a:cubicBezTo>
                  <a:pt x="33952" y="142576"/>
                  <a:pt x="41840" y="114300"/>
                  <a:pt x="48190" y="85725"/>
                </a:cubicBezTo>
                <a:cubicBezTo>
                  <a:pt x="47000" y="85725"/>
                  <a:pt x="36315" y="103493"/>
                  <a:pt x="35488" y="99051"/>
                </a:cubicBezTo>
                <a:lnTo>
                  <a:pt x="38665" y="85725"/>
                </a:lnTo>
                <a:cubicBezTo>
                  <a:pt x="38665" y="85725"/>
                  <a:pt x="76581" y="72445"/>
                  <a:pt x="95815" y="66675"/>
                </a:cubicBezTo>
                <a:cubicBezTo>
                  <a:pt x="108354" y="62913"/>
                  <a:pt x="121328" y="60746"/>
                  <a:pt x="133915" y="57150"/>
                </a:cubicBezTo>
                <a:cubicBezTo>
                  <a:pt x="143569" y="54392"/>
                  <a:pt x="152965" y="50800"/>
                  <a:pt x="162490" y="47625"/>
                </a:cubicBezTo>
                <a:cubicBezTo>
                  <a:pt x="184715" y="44450"/>
                  <a:pt x="206888" y="40885"/>
                  <a:pt x="229165" y="38100"/>
                </a:cubicBezTo>
                <a:cubicBezTo>
                  <a:pt x="283093" y="31359"/>
                  <a:pt x="337241" y="26393"/>
                  <a:pt x="391090" y="19050"/>
                </a:cubicBezTo>
                <a:cubicBezTo>
                  <a:pt x="407131" y="16863"/>
                  <a:pt x="422537" y="10135"/>
                  <a:pt x="43871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Processes</a:t>
            </a:r>
          </a:p>
        </p:txBody>
      </p:sp>
      <p:sp>
        <p:nvSpPr>
          <p:cNvPr id="76" name="Freeform 75"/>
          <p:cNvSpPr/>
          <p:nvPr/>
        </p:nvSpPr>
        <p:spPr bwMode="auto">
          <a:xfrm>
            <a:off x="2440707" y="940273"/>
            <a:ext cx="2033462" cy="1587996"/>
          </a:xfrm>
          <a:custGeom>
            <a:avLst/>
            <a:gdLst/>
            <a:ahLst/>
            <a:cxnLst/>
            <a:rect l="l" t="t" r="r" b="b"/>
            <a:pathLst>
              <a:path w="1447551" h="1185915">
                <a:moveTo>
                  <a:pt x="1298114" y="0"/>
                </a:moveTo>
                <a:lnTo>
                  <a:pt x="1447551" y="0"/>
                </a:lnTo>
                <a:lnTo>
                  <a:pt x="1443068" y="6507"/>
                </a:lnTo>
                <a:lnTo>
                  <a:pt x="1421939" y="9525"/>
                </a:lnTo>
                <a:lnTo>
                  <a:pt x="1440743" y="10262"/>
                </a:lnTo>
                <a:cubicBezTo>
                  <a:pt x="1437623" y="19533"/>
                  <a:pt x="1434038" y="28663"/>
                  <a:pt x="1431464" y="38099"/>
                </a:cubicBezTo>
                <a:cubicBezTo>
                  <a:pt x="1424575" y="63358"/>
                  <a:pt x="1424123" y="90881"/>
                  <a:pt x="1412414" y="114299"/>
                </a:cubicBezTo>
                <a:lnTo>
                  <a:pt x="1393364" y="152399"/>
                </a:lnTo>
                <a:cubicBezTo>
                  <a:pt x="1396539" y="273049"/>
                  <a:pt x="1397758" y="393766"/>
                  <a:pt x="1402889" y="514349"/>
                </a:cubicBezTo>
                <a:cubicBezTo>
                  <a:pt x="1404786" y="558937"/>
                  <a:pt x="1416240" y="621158"/>
                  <a:pt x="1421939" y="666749"/>
                </a:cubicBezTo>
                <a:cubicBezTo>
                  <a:pt x="1425505" y="695278"/>
                  <a:pt x="1428289" y="723899"/>
                  <a:pt x="1431464" y="752474"/>
                </a:cubicBezTo>
                <a:cubicBezTo>
                  <a:pt x="1433468" y="818594"/>
                  <a:pt x="1434420" y="884759"/>
                  <a:pt x="1436745" y="950871"/>
                </a:cubicBezTo>
                <a:cubicBezTo>
                  <a:pt x="1392721" y="954117"/>
                  <a:pt x="1339657" y="955640"/>
                  <a:pt x="1294992" y="965947"/>
                </a:cubicBezTo>
                <a:cubicBezTo>
                  <a:pt x="1183090" y="991770"/>
                  <a:pt x="1302076" y="973706"/>
                  <a:pt x="1179732" y="988999"/>
                </a:cubicBezTo>
                <a:cubicBezTo>
                  <a:pt x="1169487" y="996683"/>
                  <a:pt x="1160115" y="1005697"/>
                  <a:pt x="1148996" y="1012051"/>
                </a:cubicBezTo>
                <a:cubicBezTo>
                  <a:pt x="1136273" y="1019321"/>
                  <a:pt x="1097252" y="1025473"/>
                  <a:pt x="1087523" y="1027419"/>
                </a:cubicBezTo>
                <a:cubicBezTo>
                  <a:pt x="1077278" y="1032542"/>
                  <a:pt x="1067254" y="1038135"/>
                  <a:pt x="1056787" y="1042787"/>
                </a:cubicBezTo>
                <a:cubicBezTo>
                  <a:pt x="1044183" y="1048389"/>
                  <a:pt x="1030704" y="1051986"/>
                  <a:pt x="1018367" y="1058155"/>
                </a:cubicBezTo>
                <a:cubicBezTo>
                  <a:pt x="951900" y="1091390"/>
                  <a:pt x="1007865" y="1074228"/>
                  <a:pt x="949211" y="1088892"/>
                </a:cubicBezTo>
                <a:cubicBezTo>
                  <a:pt x="905268" y="1132835"/>
                  <a:pt x="949362" y="1093600"/>
                  <a:pt x="895423" y="1127312"/>
                </a:cubicBezTo>
                <a:cubicBezTo>
                  <a:pt x="853936" y="1153241"/>
                  <a:pt x="875487" y="1144399"/>
                  <a:pt x="841634" y="1173416"/>
                </a:cubicBezTo>
                <a:lnTo>
                  <a:pt x="824969" y="1185915"/>
                </a:lnTo>
                <a:lnTo>
                  <a:pt x="821864" y="1171575"/>
                </a:lnTo>
                <a:cubicBezTo>
                  <a:pt x="811694" y="1166490"/>
                  <a:pt x="764806" y="1145015"/>
                  <a:pt x="755189" y="1133475"/>
                </a:cubicBezTo>
                <a:cubicBezTo>
                  <a:pt x="746099" y="1122567"/>
                  <a:pt x="744392" y="1106929"/>
                  <a:pt x="736139" y="1095375"/>
                </a:cubicBezTo>
                <a:cubicBezTo>
                  <a:pt x="728309" y="1084414"/>
                  <a:pt x="715036" y="1078008"/>
                  <a:pt x="707564" y="1066800"/>
                </a:cubicBezTo>
                <a:cubicBezTo>
                  <a:pt x="701995" y="1058446"/>
                  <a:pt x="705139" y="1045325"/>
                  <a:pt x="698039" y="1038225"/>
                </a:cubicBezTo>
                <a:cubicBezTo>
                  <a:pt x="647239" y="987425"/>
                  <a:pt x="685339" y="1076325"/>
                  <a:pt x="659939" y="1000125"/>
                </a:cubicBezTo>
                <a:cubicBezTo>
                  <a:pt x="623010" y="975506"/>
                  <a:pt x="642224" y="984695"/>
                  <a:pt x="602789" y="971550"/>
                </a:cubicBezTo>
                <a:cubicBezTo>
                  <a:pt x="575848" y="962570"/>
                  <a:pt x="552442" y="945201"/>
                  <a:pt x="526589" y="933450"/>
                </a:cubicBezTo>
                <a:cubicBezTo>
                  <a:pt x="517449" y="929295"/>
                  <a:pt x="506623" y="929091"/>
                  <a:pt x="498014" y="923925"/>
                </a:cubicBezTo>
                <a:cubicBezTo>
                  <a:pt x="474594" y="909873"/>
                  <a:pt x="454759" y="890352"/>
                  <a:pt x="431339" y="876300"/>
                </a:cubicBezTo>
                <a:cubicBezTo>
                  <a:pt x="422730" y="871134"/>
                  <a:pt x="411481" y="871756"/>
                  <a:pt x="402764" y="866775"/>
                </a:cubicBezTo>
                <a:cubicBezTo>
                  <a:pt x="388981" y="858899"/>
                  <a:pt x="377364" y="847725"/>
                  <a:pt x="364664" y="838200"/>
                </a:cubicBezTo>
                <a:cubicBezTo>
                  <a:pt x="341423" y="830453"/>
                  <a:pt x="325978" y="828089"/>
                  <a:pt x="307514" y="809625"/>
                </a:cubicBezTo>
                <a:cubicBezTo>
                  <a:pt x="299419" y="801530"/>
                  <a:pt x="294814" y="790575"/>
                  <a:pt x="288464" y="781050"/>
                </a:cubicBezTo>
                <a:cubicBezTo>
                  <a:pt x="278939" y="777875"/>
                  <a:pt x="267729" y="777797"/>
                  <a:pt x="259889" y="771525"/>
                </a:cubicBezTo>
                <a:cubicBezTo>
                  <a:pt x="250950" y="764374"/>
                  <a:pt x="247493" y="752265"/>
                  <a:pt x="240839" y="742950"/>
                </a:cubicBezTo>
                <a:cubicBezTo>
                  <a:pt x="231612" y="730032"/>
                  <a:pt x="223489" y="716075"/>
                  <a:pt x="212264" y="704850"/>
                </a:cubicBezTo>
                <a:cubicBezTo>
                  <a:pt x="201039" y="693625"/>
                  <a:pt x="185389" y="687500"/>
                  <a:pt x="174164" y="676275"/>
                </a:cubicBezTo>
                <a:cubicBezTo>
                  <a:pt x="155700" y="657811"/>
                  <a:pt x="153336" y="642366"/>
                  <a:pt x="145589" y="619125"/>
                </a:cubicBezTo>
                <a:cubicBezTo>
                  <a:pt x="136064" y="612775"/>
                  <a:pt x="124343" y="608869"/>
                  <a:pt x="117014" y="600075"/>
                </a:cubicBezTo>
                <a:cubicBezTo>
                  <a:pt x="101442" y="581388"/>
                  <a:pt x="84836" y="522591"/>
                  <a:pt x="78914" y="504825"/>
                </a:cubicBezTo>
                <a:cubicBezTo>
                  <a:pt x="69389" y="498475"/>
                  <a:pt x="57490" y="494714"/>
                  <a:pt x="50339" y="485775"/>
                </a:cubicBezTo>
                <a:cubicBezTo>
                  <a:pt x="44067" y="477935"/>
                  <a:pt x="45304" y="466180"/>
                  <a:pt x="40814" y="457200"/>
                </a:cubicBezTo>
                <a:cubicBezTo>
                  <a:pt x="3885" y="383342"/>
                  <a:pt x="36180" y="471874"/>
                  <a:pt x="12239" y="400050"/>
                </a:cubicBezTo>
                <a:cubicBezTo>
                  <a:pt x="8162" y="398011"/>
                  <a:pt x="4046" y="396044"/>
                  <a:pt x="0" y="393930"/>
                </a:cubicBezTo>
                <a:cubicBezTo>
                  <a:pt x="4263" y="393275"/>
                  <a:pt x="8493" y="392398"/>
                  <a:pt x="12239" y="390525"/>
                </a:cubicBezTo>
                <a:cubicBezTo>
                  <a:pt x="22478" y="385405"/>
                  <a:pt x="31289" y="377825"/>
                  <a:pt x="40814" y="371475"/>
                </a:cubicBezTo>
                <a:cubicBezTo>
                  <a:pt x="74297" y="321250"/>
                  <a:pt x="40557" y="357978"/>
                  <a:pt x="97964" y="333375"/>
                </a:cubicBezTo>
                <a:cubicBezTo>
                  <a:pt x="108486" y="328866"/>
                  <a:pt x="116300" y="319445"/>
                  <a:pt x="126539" y="314325"/>
                </a:cubicBezTo>
                <a:cubicBezTo>
                  <a:pt x="135519" y="309835"/>
                  <a:pt x="145589" y="307975"/>
                  <a:pt x="155114" y="304800"/>
                </a:cubicBezTo>
                <a:cubicBezTo>
                  <a:pt x="164639" y="295275"/>
                  <a:pt x="171914" y="282767"/>
                  <a:pt x="183689" y="276225"/>
                </a:cubicBezTo>
                <a:cubicBezTo>
                  <a:pt x="201242" y="266473"/>
                  <a:pt x="221358" y="262045"/>
                  <a:pt x="240839" y="257175"/>
                </a:cubicBezTo>
                <a:cubicBezTo>
                  <a:pt x="288679" y="245215"/>
                  <a:pt x="266520" y="251790"/>
                  <a:pt x="307514" y="238125"/>
                </a:cubicBezTo>
                <a:cubicBezTo>
                  <a:pt x="320214" y="228600"/>
                  <a:pt x="331831" y="217426"/>
                  <a:pt x="345614" y="209550"/>
                </a:cubicBezTo>
                <a:cubicBezTo>
                  <a:pt x="356242" y="203477"/>
                  <a:pt x="404041" y="192562"/>
                  <a:pt x="412289" y="190500"/>
                </a:cubicBezTo>
                <a:cubicBezTo>
                  <a:pt x="421814" y="184150"/>
                  <a:pt x="430403" y="176099"/>
                  <a:pt x="440864" y="171450"/>
                </a:cubicBezTo>
                <a:cubicBezTo>
                  <a:pt x="459214" y="163295"/>
                  <a:pt x="481306" y="163539"/>
                  <a:pt x="498014" y="152400"/>
                </a:cubicBezTo>
                <a:cubicBezTo>
                  <a:pt x="535543" y="127381"/>
                  <a:pt x="529331" y="127902"/>
                  <a:pt x="583739" y="114300"/>
                </a:cubicBezTo>
                <a:lnTo>
                  <a:pt x="659939" y="95250"/>
                </a:lnTo>
                <a:lnTo>
                  <a:pt x="698039" y="85725"/>
                </a:lnTo>
                <a:cubicBezTo>
                  <a:pt x="746146" y="53653"/>
                  <a:pt x="713610" y="69408"/>
                  <a:pt x="793289" y="57150"/>
                </a:cubicBezTo>
                <a:cubicBezTo>
                  <a:pt x="999741" y="25388"/>
                  <a:pt x="719732" y="67822"/>
                  <a:pt x="898064" y="38100"/>
                </a:cubicBezTo>
                <a:cubicBezTo>
                  <a:pt x="1020260" y="17734"/>
                  <a:pt x="1072199" y="23174"/>
                  <a:pt x="1231439" y="9525"/>
                </a:cubicBezTo>
                <a:cubicBezTo>
                  <a:pt x="1253808" y="7608"/>
                  <a:pt x="1275679" y="831"/>
                  <a:pt x="1298114" y="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Self-similarity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 smtClean="0"/>
              <a:t>(conformal      invariance)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"/>
          <p:cNvSpPr/>
          <p:nvPr/>
        </p:nvSpPr>
        <p:spPr bwMode="auto">
          <a:xfrm>
            <a:off x="1695221" y="1467764"/>
            <a:ext cx="1904370" cy="3903488"/>
          </a:xfrm>
          <a:custGeom>
            <a:avLst/>
            <a:gdLst/>
            <a:ahLst/>
            <a:cxnLst/>
            <a:rect l="l" t="t" r="r" b="b"/>
            <a:pathLst>
              <a:path w="1904370" h="3903488">
                <a:moveTo>
                  <a:pt x="745488" y="0"/>
                </a:moveTo>
                <a:lnTo>
                  <a:pt x="762679" y="8194"/>
                </a:lnTo>
                <a:cubicBezTo>
                  <a:pt x="796311" y="104370"/>
                  <a:pt x="750944" y="-14178"/>
                  <a:pt x="802820" y="84721"/>
                </a:cubicBezTo>
                <a:cubicBezTo>
                  <a:pt x="809128" y="96746"/>
                  <a:pt x="807390" y="112486"/>
                  <a:pt x="816201" y="122984"/>
                </a:cubicBezTo>
                <a:cubicBezTo>
                  <a:pt x="826246" y="134954"/>
                  <a:pt x="842962" y="139990"/>
                  <a:pt x="856342" y="148493"/>
                </a:cubicBezTo>
                <a:cubicBezTo>
                  <a:pt x="864661" y="172283"/>
                  <a:pt x="887988" y="251015"/>
                  <a:pt x="909863" y="276037"/>
                </a:cubicBezTo>
                <a:cubicBezTo>
                  <a:pt x="920159" y="287813"/>
                  <a:pt x="936624" y="293043"/>
                  <a:pt x="950004" y="301546"/>
                </a:cubicBezTo>
                <a:cubicBezTo>
                  <a:pt x="960887" y="332667"/>
                  <a:pt x="964208" y="353349"/>
                  <a:pt x="990145" y="378073"/>
                </a:cubicBezTo>
                <a:cubicBezTo>
                  <a:pt x="1005914" y="393104"/>
                  <a:pt x="1027898" y="401305"/>
                  <a:pt x="1043667" y="416336"/>
                </a:cubicBezTo>
                <a:cubicBezTo>
                  <a:pt x="1059435" y="431367"/>
                  <a:pt x="1070846" y="450056"/>
                  <a:pt x="1083808" y="467354"/>
                </a:cubicBezTo>
                <a:cubicBezTo>
                  <a:pt x="1093155" y="479827"/>
                  <a:pt x="1098011" y="496042"/>
                  <a:pt x="1110568" y="505617"/>
                </a:cubicBezTo>
                <a:cubicBezTo>
                  <a:pt x="1121582" y="514016"/>
                  <a:pt x="1137329" y="514120"/>
                  <a:pt x="1150709" y="518372"/>
                </a:cubicBezTo>
                <a:cubicBezTo>
                  <a:pt x="1159630" y="531126"/>
                  <a:pt x="1166098" y="545795"/>
                  <a:pt x="1177470" y="556635"/>
                </a:cubicBezTo>
                <a:cubicBezTo>
                  <a:pt x="1203408" y="581359"/>
                  <a:pt x="1225104" y="584525"/>
                  <a:pt x="1257752" y="594898"/>
                </a:cubicBezTo>
                <a:cubicBezTo>
                  <a:pt x="1275593" y="607653"/>
                  <a:pt x="1291912" y="622615"/>
                  <a:pt x="1311273" y="633162"/>
                </a:cubicBezTo>
                <a:cubicBezTo>
                  <a:pt x="1323519" y="639831"/>
                  <a:pt x="1339321" y="638998"/>
                  <a:pt x="1351414" y="645916"/>
                </a:cubicBezTo>
                <a:cubicBezTo>
                  <a:pt x="1384314" y="664732"/>
                  <a:pt x="1412177" y="690872"/>
                  <a:pt x="1445077" y="709688"/>
                </a:cubicBezTo>
                <a:cubicBezTo>
                  <a:pt x="1457170" y="716606"/>
                  <a:pt x="1472378" y="716879"/>
                  <a:pt x="1485218" y="722443"/>
                </a:cubicBezTo>
                <a:cubicBezTo>
                  <a:pt x="1521535" y="738178"/>
                  <a:pt x="1554415" y="761436"/>
                  <a:pt x="1592261" y="773460"/>
                </a:cubicBezTo>
                <a:cubicBezTo>
                  <a:pt x="1647657" y="791062"/>
                  <a:pt x="1620666" y="778758"/>
                  <a:pt x="1672543" y="811724"/>
                </a:cubicBezTo>
                <a:cubicBezTo>
                  <a:pt x="1708223" y="913759"/>
                  <a:pt x="1654702" y="794718"/>
                  <a:pt x="1726064" y="862741"/>
                </a:cubicBezTo>
                <a:cubicBezTo>
                  <a:pt x="1736038" y="872248"/>
                  <a:pt x="1731621" y="889818"/>
                  <a:pt x="1739444" y="901005"/>
                </a:cubicBezTo>
                <a:cubicBezTo>
                  <a:pt x="1749941" y="916013"/>
                  <a:pt x="1768586" y="924591"/>
                  <a:pt x="1779585" y="939268"/>
                </a:cubicBezTo>
                <a:cubicBezTo>
                  <a:pt x="1791179" y="954739"/>
                  <a:pt x="1793577" y="975679"/>
                  <a:pt x="1806346" y="990286"/>
                </a:cubicBezTo>
                <a:cubicBezTo>
                  <a:pt x="1819856" y="1005738"/>
                  <a:pt x="1885722" y="1034494"/>
                  <a:pt x="1900008" y="1041303"/>
                </a:cubicBezTo>
                <a:lnTo>
                  <a:pt x="1904370" y="1060505"/>
                </a:lnTo>
                <a:cubicBezTo>
                  <a:pt x="1897476" y="1064842"/>
                  <a:pt x="1890765" y="1069417"/>
                  <a:pt x="1884604" y="1074636"/>
                </a:cubicBezTo>
                <a:cubicBezTo>
                  <a:pt x="1865587" y="1090749"/>
                  <a:pt x="1849780" y="1110113"/>
                  <a:pt x="1830633" y="1126082"/>
                </a:cubicBezTo>
                <a:cubicBezTo>
                  <a:pt x="1818628" y="1136096"/>
                  <a:pt x="1724824" y="1214585"/>
                  <a:pt x="1679514" y="1239265"/>
                </a:cubicBezTo>
                <a:cubicBezTo>
                  <a:pt x="1665543" y="1246875"/>
                  <a:pt x="1650729" y="1252984"/>
                  <a:pt x="1636336" y="1259844"/>
                </a:cubicBezTo>
                <a:cubicBezTo>
                  <a:pt x="1629140" y="1273562"/>
                  <a:pt x="1620724" y="1286760"/>
                  <a:pt x="1614748" y="1301001"/>
                </a:cubicBezTo>
                <a:cubicBezTo>
                  <a:pt x="1594597" y="1349023"/>
                  <a:pt x="1595170" y="1369192"/>
                  <a:pt x="1571571" y="1414182"/>
                </a:cubicBezTo>
                <a:cubicBezTo>
                  <a:pt x="1565770" y="1425243"/>
                  <a:pt x="1557179" y="1434761"/>
                  <a:pt x="1549983" y="1445050"/>
                </a:cubicBezTo>
                <a:cubicBezTo>
                  <a:pt x="1546385" y="1462199"/>
                  <a:pt x="1542470" y="1479290"/>
                  <a:pt x="1539189" y="1496496"/>
                </a:cubicBezTo>
                <a:cubicBezTo>
                  <a:pt x="1535274" y="1517023"/>
                  <a:pt x="1534153" y="1538106"/>
                  <a:pt x="1528395" y="1558233"/>
                </a:cubicBezTo>
                <a:cubicBezTo>
                  <a:pt x="1523297" y="1576052"/>
                  <a:pt x="1512934" y="1592158"/>
                  <a:pt x="1506806" y="1609679"/>
                </a:cubicBezTo>
                <a:cubicBezTo>
                  <a:pt x="1502114" y="1623095"/>
                  <a:pt x="1499230" y="1637032"/>
                  <a:pt x="1496012" y="1650836"/>
                </a:cubicBezTo>
                <a:cubicBezTo>
                  <a:pt x="1492032" y="1667908"/>
                  <a:pt x="1491019" y="1685692"/>
                  <a:pt x="1485218" y="1702283"/>
                </a:cubicBezTo>
                <a:cubicBezTo>
                  <a:pt x="1480130" y="1716834"/>
                  <a:pt x="1470826" y="1729721"/>
                  <a:pt x="1463629" y="1743440"/>
                </a:cubicBezTo>
                <a:cubicBezTo>
                  <a:pt x="1440670" y="1940416"/>
                  <a:pt x="1445781" y="1849144"/>
                  <a:pt x="1474424" y="2185880"/>
                </a:cubicBezTo>
                <a:cubicBezTo>
                  <a:pt x="1475344" y="2196690"/>
                  <a:pt x="1482092" y="2206319"/>
                  <a:pt x="1485218" y="2216747"/>
                </a:cubicBezTo>
                <a:cubicBezTo>
                  <a:pt x="1502644" y="2274885"/>
                  <a:pt x="1484735" y="2241781"/>
                  <a:pt x="1517600" y="2288772"/>
                </a:cubicBezTo>
                <a:cubicBezTo>
                  <a:pt x="1523821" y="2312492"/>
                  <a:pt x="1527429" y="2326402"/>
                  <a:pt x="1529360" y="2333963"/>
                </a:cubicBezTo>
                <a:cubicBezTo>
                  <a:pt x="1526685" y="2323023"/>
                  <a:pt x="1523854" y="2309636"/>
                  <a:pt x="1539189" y="2360797"/>
                </a:cubicBezTo>
                <a:cubicBezTo>
                  <a:pt x="1543264" y="2374393"/>
                  <a:pt x="1543348" y="2389305"/>
                  <a:pt x="1549983" y="2401954"/>
                </a:cubicBezTo>
                <a:cubicBezTo>
                  <a:pt x="1568748" y="2437729"/>
                  <a:pt x="1614748" y="2504847"/>
                  <a:pt x="1614748" y="2504847"/>
                </a:cubicBezTo>
                <a:cubicBezTo>
                  <a:pt x="1617084" y="2513756"/>
                  <a:pt x="1629454" y="2565392"/>
                  <a:pt x="1636336" y="2576872"/>
                </a:cubicBezTo>
                <a:cubicBezTo>
                  <a:pt x="1645262" y="2591761"/>
                  <a:pt x="1659983" y="2603038"/>
                  <a:pt x="1668720" y="2618029"/>
                </a:cubicBezTo>
                <a:cubicBezTo>
                  <a:pt x="1706855" y="2683460"/>
                  <a:pt x="1664691" y="2661335"/>
                  <a:pt x="1722691" y="2679764"/>
                </a:cubicBezTo>
                <a:cubicBezTo>
                  <a:pt x="1774336" y="2753609"/>
                  <a:pt x="1747522" y="2724013"/>
                  <a:pt x="1798250" y="2772369"/>
                </a:cubicBezTo>
                <a:cubicBezTo>
                  <a:pt x="1801570" y="2781860"/>
                  <a:pt x="1807838" y="2800311"/>
                  <a:pt x="1814273" y="2817524"/>
                </a:cubicBezTo>
                <a:lnTo>
                  <a:pt x="1814172" y="2817267"/>
                </a:lnTo>
                <a:cubicBezTo>
                  <a:pt x="1800901" y="2828261"/>
                  <a:pt x="1781652" y="2831264"/>
                  <a:pt x="1766205" y="2839678"/>
                </a:cubicBezTo>
                <a:cubicBezTo>
                  <a:pt x="1738814" y="2854597"/>
                  <a:pt x="1695517" y="2887025"/>
                  <a:pt x="1672543" y="2903450"/>
                </a:cubicBezTo>
                <a:cubicBezTo>
                  <a:pt x="1662048" y="2923456"/>
                  <a:pt x="1637933" y="2974703"/>
                  <a:pt x="1619021" y="2992731"/>
                </a:cubicBezTo>
                <a:cubicBezTo>
                  <a:pt x="1607650" y="3003570"/>
                  <a:pt x="1590252" y="3007400"/>
                  <a:pt x="1578880" y="3018240"/>
                </a:cubicBezTo>
                <a:cubicBezTo>
                  <a:pt x="1563112" y="3033270"/>
                  <a:pt x="1555671" y="3055424"/>
                  <a:pt x="1538739" y="3069257"/>
                </a:cubicBezTo>
                <a:cubicBezTo>
                  <a:pt x="1523594" y="3081631"/>
                  <a:pt x="1502536" y="3085333"/>
                  <a:pt x="1485218" y="3094766"/>
                </a:cubicBezTo>
                <a:cubicBezTo>
                  <a:pt x="1471256" y="3102372"/>
                  <a:pt x="1458082" y="3111259"/>
                  <a:pt x="1445077" y="3120275"/>
                </a:cubicBezTo>
                <a:cubicBezTo>
                  <a:pt x="1409007" y="3145280"/>
                  <a:pt x="1369572" y="3166739"/>
                  <a:pt x="1338034" y="3196802"/>
                </a:cubicBezTo>
                <a:cubicBezTo>
                  <a:pt x="1324654" y="3209556"/>
                  <a:pt x="1313638" y="3225059"/>
                  <a:pt x="1297893" y="3235065"/>
                </a:cubicBezTo>
                <a:cubicBezTo>
                  <a:pt x="1286158" y="3242522"/>
                  <a:pt x="1271132" y="3243568"/>
                  <a:pt x="1257752" y="3247819"/>
                </a:cubicBezTo>
                <a:cubicBezTo>
                  <a:pt x="1244372" y="3260574"/>
                  <a:pt x="1229726" y="3272226"/>
                  <a:pt x="1217611" y="3286083"/>
                </a:cubicBezTo>
                <a:cubicBezTo>
                  <a:pt x="1207316" y="3297858"/>
                  <a:pt x="1202222" y="3313506"/>
                  <a:pt x="1190850" y="3324346"/>
                </a:cubicBezTo>
                <a:cubicBezTo>
                  <a:pt x="1179479" y="3335185"/>
                  <a:pt x="1164090" y="3341352"/>
                  <a:pt x="1150709" y="3349855"/>
                </a:cubicBezTo>
                <a:cubicBezTo>
                  <a:pt x="1141789" y="3366861"/>
                  <a:pt x="1136930" y="3386436"/>
                  <a:pt x="1123949" y="3400872"/>
                </a:cubicBezTo>
                <a:cubicBezTo>
                  <a:pt x="1109436" y="3417012"/>
                  <a:pt x="1083389" y="3421838"/>
                  <a:pt x="1070427" y="3439136"/>
                </a:cubicBezTo>
                <a:cubicBezTo>
                  <a:pt x="1059738" y="3453399"/>
                  <a:pt x="1067248" y="3475568"/>
                  <a:pt x="1057047" y="3490153"/>
                </a:cubicBezTo>
                <a:cubicBezTo>
                  <a:pt x="1042225" y="3511346"/>
                  <a:pt x="999662" y="3521142"/>
                  <a:pt x="976765" y="3528417"/>
                </a:cubicBezTo>
                <a:cubicBezTo>
                  <a:pt x="963385" y="3545423"/>
                  <a:pt x="953407" y="3565436"/>
                  <a:pt x="936624" y="3579434"/>
                </a:cubicBezTo>
                <a:cubicBezTo>
                  <a:pt x="917051" y="3595759"/>
                  <a:pt x="888112" y="3600168"/>
                  <a:pt x="869722" y="3617698"/>
                </a:cubicBezTo>
                <a:cubicBezTo>
                  <a:pt x="799338" y="3684789"/>
                  <a:pt x="936766" y="3636795"/>
                  <a:pt x="802820" y="3668715"/>
                </a:cubicBezTo>
                <a:cubicBezTo>
                  <a:pt x="784372" y="3695095"/>
                  <a:pt x="775682" y="3707099"/>
                  <a:pt x="772346" y="3711585"/>
                </a:cubicBezTo>
                <a:lnTo>
                  <a:pt x="778897" y="3701955"/>
                </a:lnTo>
                <a:cubicBezTo>
                  <a:pt x="778431" y="3702470"/>
                  <a:pt x="773309" y="3709772"/>
                  <a:pt x="772346" y="3711585"/>
                </a:cubicBezTo>
                <a:cubicBezTo>
                  <a:pt x="777963" y="3704231"/>
                  <a:pt x="794251" y="3685052"/>
                  <a:pt x="762679" y="3745242"/>
                </a:cubicBezTo>
                <a:cubicBezTo>
                  <a:pt x="752897" y="3763892"/>
                  <a:pt x="704869" y="3822968"/>
                  <a:pt x="695778" y="3834523"/>
                </a:cubicBezTo>
                <a:cubicBezTo>
                  <a:pt x="663064" y="3928074"/>
                  <a:pt x="705096" y="3818461"/>
                  <a:pt x="659791" y="3903488"/>
                </a:cubicBezTo>
                <a:cubicBezTo>
                  <a:pt x="653495" y="3902777"/>
                  <a:pt x="647343" y="3901528"/>
                  <a:pt x="642256" y="3898295"/>
                </a:cubicBezTo>
                <a:cubicBezTo>
                  <a:pt x="626512" y="3888290"/>
                  <a:pt x="615496" y="3872786"/>
                  <a:pt x="602115" y="3860032"/>
                </a:cubicBezTo>
                <a:cubicBezTo>
                  <a:pt x="576067" y="3785541"/>
                  <a:pt x="609117" y="3853951"/>
                  <a:pt x="548594" y="3796260"/>
                </a:cubicBezTo>
                <a:cubicBezTo>
                  <a:pt x="435800" y="3688742"/>
                  <a:pt x="595513" y="3823468"/>
                  <a:pt x="508453" y="3719733"/>
                </a:cubicBezTo>
                <a:cubicBezTo>
                  <a:pt x="498408" y="3707763"/>
                  <a:pt x="481692" y="3702727"/>
                  <a:pt x="468312" y="3694224"/>
                </a:cubicBezTo>
                <a:cubicBezTo>
                  <a:pt x="463852" y="3681470"/>
                  <a:pt x="461781" y="3667714"/>
                  <a:pt x="454932" y="3655961"/>
                </a:cubicBezTo>
                <a:cubicBezTo>
                  <a:pt x="439312" y="3629161"/>
                  <a:pt x="411581" y="3608518"/>
                  <a:pt x="401410" y="3579434"/>
                </a:cubicBezTo>
                <a:lnTo>
                  <a:pt x="374650" y="3502908"/>
                </a:lnTo>
                <a:cubicBezTo>
                  <a:pt x="363069" y="3469792"/>
                  <a:pt x="350507" y="3431375"/>
                  <a:pt x="334509" y="3400872"/>
                </a:cubicBezTo>
                <a:cubicBezTo>
                  <a:pt x="327316" y="3387162"/>
                  <a:pt x="314279" y="3376617"/>
                  <a:pt x="307748" y="3362609"/>
                </a:cubicBezTo>
                <a:cubicBezTo>
                  <a:pt x="297006" y="3339571"/>
                  <a:pt x="273595" y="3266457"/>
                  <a:pt x="267607" y="3235065"/>
                </a:cubicBezTo>
                <a:cubicBezTo>
                  <a:pt x="261965" y="3205487"/>
                  <a:pt x="258394" y="3175583"/>
                  <a:pt x="254227" y="3145784"/>
                </a:cubicBezTo>
                <a:cubicBezTo>
                  <a:pt x="249474" y="3111808"/>
                  <a:pt x="247898" y="3077360"/>
                  <a:pt x="240846" y="3043748"/>
                </a:cubicBezTo>
                <a:cubicBezTo>
                  <a:pt x="234478" y="3013399"/>
                  <a:pt x="221522" y="2984596"/>
                  <a:pt x="214085" y="2954467"/>
                </a:cubicBezTo>
                <a:cubicBezTo>
                  <a:pt x="203668" y="2912263"/>
                  <a:pt x="201708" y="2868055"/>
                  <a:pt x="187325" y="2826923"/>
                </a:cubicBezTo>
                <a:cubicBezTo>
                  <a:pt x="182865" y="2814169"/>
                  <a:pt x="177365" y="2801702"/>
                  <a:pt x="173944" y="2788660"/>
                </a:cubicBezTo>
                <a:cubicBezTo>
                  <a:pt x="168428" y="2767629"/>
                  <a:pt x="170735" y="2744277"/>
                  <a:pt x="160564" y="2724888"/>
                </a:cubicBezTo>
                <a:cubicBezTo>
                  <a:pt x="152102" y="2708755"/>
                  <a:pt x="133803" y="2699379"/>
                  <a:pt x="120423" y="2686624"/>
                </a:cubicBezTo>
                <a:cubicBezTo>
                  <a:pt x="111503" y="2652613"/>
                  <a:pt x="105292" y="2617848"/>
                  <a:pt x="93662" y="2584589"/>
                </a:cubicBezTo>
                <a:cubicBezTo>
                  <a:pt x="89202" y="2571835"/>
                  <a:pt x="84156" y="2559253"/>
                  <a:pt x="80282" y="2546326"/>
                </a:cubicBezTo>
                <a:cubicBezTo>
                  <a:pt x="75231" y="2529471"/>
                  <a:pt x="72310" y="2512062"/>
                  <a:pt x="66902" y="2495308"/>
                </a:cubicBezTo>
                <a:cubicBezTo>
                  <a:pt x="54458" y="2456758"/>
                  <a:pt x="26761" y="2380518"/>
                  <a:pt x="26761" y="2380518"/>
                </a:cubicBezTo>
                <a:cubicBezTo>
                  <a:pt x="22301" y="2342255"/>
                  <a:pt x="18718" y="2303890"/>
                  <a:pt x="13380" y="2265728"/>
                </a:cubicBezTo>
                <a:cubicBezTo>
                  <a:pt x="9795" y="2240095"/>
                  <a:pt x="0" y="2215063"/>
                  <a:pt x="0" y="2189202"/>
                </a:cubicBezTo>
                <a:cubicBezTo>
                  <a:pt x="0" y="2074333"/>
                  <a:pt x="2471" y="1959228"/>
                  <a:pt x="13380" y="1844832"/>
                </a:cubicBezTo>
                <a:cubicBezTo>
                  <a:pt x="15934" y="1818054"/>
                  <a:pt x="32718" y="1794247"/>
                  <a:pt x="40141" y="1768306"/>
                </a:cubicBezTo>
                <a:cubicBezTo>
                  <a:pt x="46125" y="1747391"/>
                  <a:pt x="50305" y="1725994"/>
                  <a:pt x="53521" y="1704534"/>
                </a:cubicBezTo>
                <a:cubicBezTo>
                  <a:pt x="59233" y="1666422"/>
                  <a:pt x="61190" y="1627856"/>
                  <a:pt x="66902" y="1589744"/>
                </a:cubicBezTo>
                <a:cubicBezTo>
                  <a:pt x="70119" y="1568283"/>
                  <a:pt x="76735" y="1547384"/>
                  <a:pt x="80282" y="1525972"/>
                </a:cubicBezTo>
                <a:cubicBezTo>
                  <a:pt x="90120" y="1466582"/>
                  <a:pt x="91745" y="1405740"/>
                  <a:pt x="107043" y="1347410"/>
                </a:cubicBezTo>
                <a:cubicBezTo>
                  <a:pt x="115963" y="1313398"/>
                  <a:pt x="126097" y="1279655"/>
                  <a:pt x="133803" y="1245374"/>
                </a:cubicBezTo>
                <a:cubicBezTo>
                  <a:pt x="147362" y="1185058"/>
                  <a:pt x="149166" y="1141133"/>
                  <a:pt x="160564" y="1079567"/>
                </a:cubicBezTo>
                <a:cubicBezTo>
                  <a:pt x="168469" y="1036870"/>
                  <a:pt x="172941" y="993154"/>
                  <a:pt x="187325" y="952022"/>
                </a:cubicBezTo>
                <a:cubicBezTo>
                  <a:pt x="191785" y="939268"/>
                  <a:pt x="197646" y="926883"/>
                  <a:pt x="200705" y="913759"/>
                </a:cubicBezTo>
                <a:cubicBezTo>
                  <a:pt x="215506" y="850272"/>
                  <a:pt x="231197" y="786824"/>
                  <a:pt x="240846" y="722443"/>
                </a:cubicBezTo>
                <a:cubicBezTo>
                  <a:pt x="245306" y="692682"/>
                  <a:pt x="248041" y="662641"/>
                  <a:pt x="254227" y="633162"/>
                </a:cubicBezTo>
                <a:cubicBezTo>
                  <a:pt x="256992" y="619979"/>
                  <a:pt x="259409" y="605838"/>
                  <a:pt x="267607" y="594898"/>
                </a:cubicBezTo>
                <a:cubicBezTo>
                  <a:pt x="282271" y="575328"/>
                  <a:pt x="303288" y="560886"/>
                  <a:pt x="321128" y="543880"/>
                </a:cubicBezTo>
                <a:cubicBezTo>
                  <a:pt x="325588" y="531126"/>
                  <a:pt x="330634" y="518544"/>
                  <a:pt x="334509" y="505617"/>
                </a:cubicBezTo>
                <a:cubicBezTo>
                  <a:pt x="339560" y="488763"/>
                  <a:pt x="340645" y="470711"/>
                  <a:pt x="347889" y="454599"/>
                </a:cubicBezTo>
                <a:cubicBezTo>
                  <a:pt x="354223" y="440510"/>
                  <a:pt x="365729" y="429091"/>
                  <a:pt x="374650" y="416336"/>
                </a:cubicBezTo>
                <a:cubicBezTo>
                  <a:pt x="383851" y="381252"/>
                  <a:pt x="387474" y="364649"/>
                  <a:pt x="388654" y="358230"/>
                </a:cubicBezTo>
                <a:cubicBezTo>
                  <a:pt x="387018" y="369141"/>
                  <a:pt x="386201" y="399820"/>
                  <a:pt x="428171" y="339810"/>
                </a:cubicBezTo>
                <a:cubicBezTo>
                  <a:pt x="428866" y="338813"/>
                  <a:pt x="448089" y="257051"/>
                  <a:pt x="454932" y="250529"/>
                </a:cubicBezTo>
                <a:cubicBezTo>
                  <a:pt x="469035" y="237085"/>
                  <a:pt x="490613" y="233523"/>
                  <a:pt x="508453" y="225020"/>
                </a:cubicBezTo>
                <a:cubicBezTo>
                  <a:pt x="520235" y="191328"/>
                  <a:pt x="540848" y="121194"/>
                  <a:pt x="575355" y="110230"/>
                </a:cubicBezTo>
                <a:cubicBezTo>
                  <a:pt x="588735" y="105978"/>
                  <a:pt x="603166" y="104005"/>
                  <a:pt x="615496" y="97475"/>
                </a:cubicBezTo>
                <a:cubicBezTo>
                  <a:pt x="643611" y="82587"/>
                  <a:pt x="695778" y="46458"/>
                  <a:pt x="695778" y="46458"/>
                </a:cubicBezTo>
                <a:cubicBezTo>
                  <a:pt x="704698" y="33703"/>
                  <a:pt x="709981" y="17770"/>
                  <a:pt x="722538" y="8194"/>
                </a:cubicBezTo>
                <a:cubicBezTo>
                  <a:pt x="728957" y="3300"/>
                  <a:pt x="737245" y="1821"/>
                  <a:pt x="745488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Exponential random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(Fermi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gas)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712125" y="85725"/>
            <a:ext cx="1618931" cy="1193696"/>
          </a:xfrm>
          <a:custGeom>
            <a:avLst/>
            <a:gdLst/>
            <a:ahLst/>
            <a:cxnLst/>
            <a:rect l="l" t="t" r="r" b="b"/>
            <a:pathLst>
              <a:path w="1152461" h="891452">
                <a:moveTo>
                  <a:pt x="1000125" y="0"/>
                </a:moveTo>
                <a:cubicBezTo>
                  <a:pt x="1000125" y="0"/>
                  <a:pt x="1040247" y="8407"/>
                  <a:pt x="1057275" y="19050"/>
                </a:cubicBezTo>
                <a:cubicBezTo>
                  <a:pt x="1066983" y="25117"/>
                  <a:pt x="1069975" y="38100"/>
                  <a:pt x="1076325" y="47625"/>
                </a:cubicBezTo>
                <a:cubicBezTo>
                  <a:pt x="1085850" y="53975"/>
                  <a:pt x="1096805" y="58580"/>
                  <a:pt x="1104900" y="66675"/>
                </a:cubicBezTo>
                <a:cubicBezTo>
                  <a:pt x="1149881" y="111656"/>
                  <a:pt x="1133475" y="199182"/>
                  <a:pt x="1133475" y="247650"/>
                </a:cubicBezTo>
                <a:cubicBezTo>
                  <a:pt x="1133475" y="301718"/>
                  <a:pt x="1127125" y="355600"/>
                  <a:pt x="1123950" y="409575"/>
                </a:cubicBezTo>
                <a:cubicBezTo>
                  <a:pt x="1127125" y="422275"/>
                  <a:pt x="1129879" y="435088"/>
                  <a:pt x="1133475" y="447675"/>
                </a:cubicBezTo>
                <a:cubicBezTo>
                  <a:pt x="1136233" y="457329"/>
                  <a:pt x="1142091" y="466251"/>
                  <a:pt x="1143000" y="476250"/>
                </a:cubicBezTo>
                <a:cubicBezTo>
                  <a:pt x="1147894" y="530085"/>
                  <a:pt x="1153853" y="584168"/>
                  <a:pt x="1152171" y="638176"/>
                </a:cubicBezTo>
                <a:lnTo>
                  <a:pt x="1104900" y="638176"/>
                </a:lnTo>
                <a:cubicBezTo>
                  <a:pt x="1082465" y="639007"/>
                  <a:pt x="1060594" y="645784"/>
                  <a:pt x="1038225" y="647701"/>
                </a:cubicBezTo>
                <a:cubicBezTo>
                  <a:pt x="878985" y="661350"/>
                  <a:pt x="827046" y="655910"/>
                  <a:pt x="704850" y="676276"/>
                </a:cubicBezTo>
                <a:cubicBezTo>
                  <a:pt x="526518" y="705998"/>
                  <a:pt x="806527" y="663564"/>
                  <a:pt x="600075" y="695326"/>
                </a:cubicBezTo>
                <a:cubicBezTo>
                  <a:pt x="520396" y="707584"/>
                  <a:pt x="552932" y="691829"/>
                  <a:pt x="504825" y="723901"/>
                </a:cubicBezTo>
                <a:lnTo>
                  <a:pt x="466725" y="733426"/>
                </a:lnTo>
                <a:lnTo>
                  <a:pt x="390525" y="752476"/>
                </a:lnTo>
                <a:cubicBezTo>
                  <a:pt x="336117" y="766078"/>
                  <a:pt x="342329" y="765557"/>
                  <a:pt x="304800" y="790576"/>
                </a:cubicBezTo>
                <a:cubicBezTo>
                  <a:pt x="288092" y="801715"/>
                  <a:pt x="266000" y="801471"/>
                  <a:pt x="247650" y="809626"/>
                </a:cubicBezTo>
                <a:cubicBezTo>
                  <a:pt x="237189" y="814275"/>
                  <a:pt x="228600" y="822326"/>
                  <a:pt x="219075" y="828676"/>
                </a:cubicBezTo>
                <a:cubicBezTo>
                  <a:pt x="210827" y="830738"/>
                  <a:pt x="163028" y="841653"/>
                  <a:pt x="152400" y="847726"/>
                </a:cubicBezTo>
                <a:cubicBezTo>
                  <a:pt x="138617" y="855602"/>
                  <a:pt x="127000" y="866776"/>
                  <a:pt x="114300" y="876301"/>
                </a:cubicBezTo>
                <a:cubicBezTo>
                  <a:pt x="78836" y="888123"/>
                  <a:pt x="90636" y="884797"/>
                  <a:pt x="63498" y="891452"/>
                </a:cubicBezTo>
                <a:cubicBezTo>
                  <a:pt x="44796" y="871635"/>
                  <a:pt x="44979" y="856191"/>
                  <a:pt x="38100" y="828675"/>
                </a:cubicBezTo>
                <a:cubicBezTo>
                  <a:pt x="-11086" y="631930"/>
                  <a:pt x="17600" y="880230"/>
                  <a:pt x="0" y="581025"/>
                </a:cubicBezTo>
                <a:cubicBezTo>
                  <a:pt x="0" y="581025"/>
                  <a:pt x="15473" y="530761"/>
                  <a:pt x="19050" y="504825"/>
                </a:cubicBezTo>
                <a:cubicBezTo>
                  <a:pt x="28202" y="438476"/>
                  <a:pt x="31750" y="371475"/>
                  <a:pt x="38100" y="304800"/>
                </a:cubicBezTo>
                <a:cubicBezTo>
                  <a:pt x="41275" y="295275"/>
                  <a:pt x="44867" y="285879"/>
                  <a:pt x="47625" y="276225"/>
                </a:cubicBezTo>
                <a:cubicBezTo>
                  <a:pt x="55269" y="249471"/>
                  <a:pt x="61765" y="217507"/>
                  <a:pt x="66675" y="190500"/>
                </a:cubicBezTo>
                <a:cubicBezTo>
                  <a:pt x="70130" y="171499"/>
                  <a:pt x="72010" y="152203"/>
                  <a:pt x="76200" y="133350"/>
                </a:cubicBezTo>
                <a:cubicBezTo>
                  <a:pt x="78378" y="123549"/>
                  <a:pt x="79297" y="112488"/>
                  <a:pt x="85725" y="104775"/>
                </a:cubicBezTo>
                <a:cubicBezTo>
                  <a:pt x="95888" y="92579"/>
                  <a:pt x="111125" y="85725"/>
                  <a:pt x="123825" y="76200"/>
                </a:cubicBezTo>
                <a:cubicBezTo>
                  <a:pt x="162444" y="69763"/>
                  <a:pt x="183552" y="67807"/>
                  <a:pt x="219075" y="57150"/>
                </a:cubicBezTo>
                <a:cubicBezTo>
                  <a:pt x="238309" y="51380"/>
                  <a:pt x="256488" y="41801"/>
                  <a:pt x="276225" y="38100"/>
                </a:cubicBezTo>
                <a:cubicBezTo>
                  <a:pt x="307587" y="32220"/>
                  <a:pt x="339725" y="31750"/>
                  <a:pt x="371475" y="28575"/>
                </a:cubicBezTo>
                <a:cubicBezTo>
                  <a:pt x="466725" y="25400"/>
                  <a:pt x="562054" y="24059"/>
                  <a:pt x="657225" y="19050"/>
                </a:cubicBezTo>
                <a:cubicBezTo>
                  <a:pt x="682787" y="17705"/>
                  <a:pt x="707867" y="10945"/>
                  <a:pt x="73342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Properties</a:t>
            </a:r>
          </a:p>
        </p:txBody>
      </p:sp>
    </p:spTree>
    <p:extLst>
      <p:ext uri="{BB962C8B-B14F-4D97-AF65-F5344CB8AC3E}">
        <p14:creationId xmlns:p14="http://schemas.microsoft.com/office/powerpoint/2010/main" val="32362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355011" y="4248890"/>
            <a:ext cx="3951066" cy="1703871"/>
          </a:xfrm>
          <a:custGeom>
            <a:avLst/>
            <a:gdLst/>
            <a:ahLst/>
            <a:cxnLst/>
            <a:rect l="l" t="t" r="r" b="b"/>
            <a:pathLst>
              <a:path w="2812627" h="1272450">
                <a:moveTo>
                  <a:pt x="84788" y="687673"/>
                </a:moveTo>
                <a:lnTo>
                  <a:pt x="80124" y="694865"/>
                </a:lnTo>
                <a:cubicBezTo>
                  <a:pt x="80865" y="693402"/>
                  <a:pt x="85062" y="687154"/>
                  <a:pt x="84788" y="687673"/>
                </a:cubicBezTo>
                <a:close/>
                <a:moveTo>
                  <a:pt x="2187218" y="0"/>
                </a:moveTo>
                <a:cubicBezTo>
                  <a:pt x="2197758" y="14027"/>
                  <a:pt x="2204017" y="31374"/>
                  <a:pt x="2216368" y="43725"/>
                </a:cubicBezTo>
                <a:cubicBezTo>
                  <a:pt x="2267168" y="94525"/>
                  <a:pt x="2229068" y="5625"/>
                  <a:pt x="2254468" y="81825"/>
                </a:cubicBezTo>
                <a:cubicBezTo>
                  <a:pt x="2326292" y="105766"/>
                  <a:pt x="2237760" y="73471"/>
                  <a:pt x="2311618" y="110400"/>
                </a:cubicBezTo>
                <a:cubicBezTo>
                  <a:pt x="2320598" y="114890"/>
                  <a:pt x="2333093" y="112825"/>
                  <a:pt x="2340193" y="119925"/>
                </a:cubicBezTo>
                <a:cubicBezTo>
                  <a:pt x="2347293" y="127025"/>
                  <a:pt x="2342005" y="142072"/>
                  <a:pt x="2349718" y="148500"/>
                </a:cubicBezTo>
                <a:cubicBezTo>
                  <a:pt x="2433112" y="217995"/>
                  <a:pt x="2370940" y="114744"/>
                  <a:pt x="2416393" y="205650"/>
                </a:cubicBezTo>
                <a:cubicBezTo>
                  <a:pt x="2475594" y="245117"/>
                  <a:pt x="2414461" y="198472"/>
                  <a:pt x="2473543" y="272325"/>
                </a:cubicBezTo>
                <a:cubicBezTo>
                  <a:pt x="2535596" y="349891"/>
                  <a:pt x="2512708" y="286109"/>
                  <a:pt x="2530693" y="358050"/>
                </a:cubicBezTo>
                <a:cubicBezTo>
                  <a:pt x="2540218" y="364400"/>
                  <a:pt x="2551173" y="369005"/>
                  <a:pt x="2559268" y="377100"/>
                </a:cubicBezTo>
                <a:cubicBezTo>
                  <a:pt x="2596823" y="414655"/>
                  <a:pt x="2560015" y="398951"/>
                  <a:pt x="2597368" y="443775"/>
                </a:cubicBezTo>
                <a:cubicBezTo>
                  <a:pt x="2645239" y="501220"/>
                  <a:pt x="2612726" y="423175"/>
                  <a:pt x="2635468" y="491400"/>
                </a:cubicBezTo>
                <a:cubicBezTo>
                  <a:pt x="2644993" y="500925"/>
                  <a:pt x="2655277" y="509748"/>
                  <a:pt x="2664043" y="519975"/>
                </a:cubicBezTo>
                <a:cubicBezTo>
                  <a:pt x="2674374" y="532028"/>
                  <a:pt x="2683391" y="545157"/>
                  <a:pt x="2692618" y="558075"/>
                </a:cubicBezTo>
                <a:cubicBezTo>
                  <a:pt x="2699272" y="567390"/>
                  <a:pt x="2704339" y="577856"/>
                  <a:pt x="2711668" y="586650"/>
                </a:cubicBezTo>
                <a:cubicBezTo>
                  <a:pt x="2720292" y="596998"/>
                  <a:pt x="2732771" y="604017"/>
                  <a:pt x="2740243" y="615225"/>
                </a:cubicBezTo>
                <a:cubicBezTo>
                  <a:pt x="2771231" y="661706"/>
                  <a:pt x="2723855" y="627412"/>
                  <a:pt x="2768818" y="672375"/>
                </a:cubicBezTo>
                <a:cubicBezTo>
                  <a:pt x="2816273" y="719830"/>
                  <a:pt x="2801554" y="682654"/>
                  <a:pt x="2812627" y="717650"/>
                </a:cubicBezTo>
                <a:cubicBezTo>
                  <a:pt x="2799527" y="731128"/>
                  <a:pt x="2788981" y="731772"/>
                  <a:pt x="2768818" y="748575"/>
                </a:cubicBezTo>
                <a:cubicBezTo>
                  <a:pt x="2758470" y="757199"/>
                  <a:pt x="2751204" y="769320"/>
                  <a:pt x="2740243" y="777150"/>
                </a:cubicBezTo>
                <a:cubicBezTo>
                  <a:pt x="2728689" y="785403"/>
                  <a:pt x="2714471" y="789155"/>
                  <a:pt x="2702143" y="796200"/>
                </a:cubicBezTo>
                <a:cubicBezTo>
                  <a:pt x="2692204" y="801880"/>
                  <a:pt x="2683093" y="808900"/>
                  <a:pt x="2673568" y="815250"/>
                </a:cubicBezTo>
                <a:cubicBezTo>
                  <a:pt x="2667218" y="824775"/>
                  <a:pt x="2663457" y="836674"/>
                  <a:pt x="2654518" y="843825"/>
                </a:cubicBezTo>
                <a:cubicBezTo>
                  <a:pt x="2646678" y="850097"/>
                  <a:pt x="2634923" y="848860"/>
                  <a:pt x="2625943" y="853350"/>
                </a:cubicBezTo>
                <a:cubicBezTo>
                  <a:pt x="2615704" y="858470"/>
                  <a:pt x="2606162" y="865071"/>
                  <a:pt x="2597368" y="872400"/>
                </a:cubicBezTo>
                <a:cubicBezTo>
                  <a:pt x="2587020" y="881024"/>
                  <a:pt x="2579141" y="892351"/>
                  <a:pt x="2568793" y="900975"/>
                </a:cubicBezTo>
                <a:cubicBezTo>
                  <a:pt x="2544174" y="921491"/>
                  <a:pt x="2540282" y="920004"/>
                  <a:pt x="2511643" y="929550"/>
                </a:cubicBezTo>
                <a:cubicBezTo>
                  <a:pt x="2505293" y="939075"/>
                  <a:pt x="2501208" y="950587"/>
                  <a:pt x="2492593" y="958125"/>
                </a:cubicBezTo>
                <a:cubicBezTo>
                  <a:pt x="2475363" y="973202"/>
                  <a:pt x="2435443" y="996225"/>
                  <a:pt x="2435443" y="996225"/>
                </a:cubicBezTo>
                <a:cubicBezTo>
                  <a:pt x="2429093" y="1005750"/>
                  <a:pt x="2425187" y="1017471"/>
                  <a:pt x="2416393" y="1024800"/>
                </a:cubicBezTo>
                <a:cubicBezTo>
                  <a:pt x="2405485" y="1033890"/>
                  <a:pt x="2390621" y="1036805"/>
                  <a:pt x="2378293" y="1043850"/>
                </a:cubicBezTo>
                <a:cubicBezTo>
                  <a:pt x="2368354" y="1049530"/>
                  <a:pt x="2359033" y="1056246"/>
                  <a:pt x="2349718" y="1062900"/>
                </a:cubicBezTo>
                <a:cubicBezTo>
                  <a:pt x="2307407" y="1093122"/>
                  <a:pt x="2324261" y="1089223"/>
                  <a:pt x="2283043" y="1101000"/>
                </a:cubicBezTo>
                <a:cubicBezTo>
                  <a:pt x="2182276" y="1129790"/>
                  <a:pt x="2323606" y="1084304"/>
                  <a:pt x="2187793" y="1129575"/>
                </a:cubicBezTo>
                <a:cubicBezTo>
                  <a:pt x="2178268" y="1132750"/>
                  <a:pt x="2167572" y="1133531"/>
                  <a:pt x="2159218" y="1139100"/>
                </a:cubicBezTo>
                <a:cubicBezTo>
                  <a:pt x="2149693" y="1145450"/>
                  <a:pt x="2141362" y="1154130"/>
                  <a:pt x="2130643" y="1158150"/>
                </a:cubicBezTo>
                <a:cubicBezTo>
                  <a:pt x="2112685" y="1164884"/>
                  <a:pt x="2027375" y="1175361"/>
                  <a:pt x="2016343" y="1177200"/>
                </a:cubicBezTo>
                <a:cubicBezTo>
                  <a:pt x="2000374" y="1179862"/>
                  <a:pt x="1984745" y="1184435"/>
                  <a:pt x="1968718" y="1186725"/>
                </a:cubicBezTo>
                <a:cubicBezTo>
                  <a:pt x="1940256" y="1190791"/>
                  <a:pt x="1911492" y="1192450"/>
                  <a:pt x="1882993" y="1196250"/>
                </a:cubicBezTo>
                <a:cubicBezTo>
                  <a:pt x="1803289" y="1206877"/>
                  <a:pt x="1840144" y="1205432"/>
                  <a:pt x="1749643" y="1224825"/>
                </a:cubicBezTo>
                <a:cubicBezTo>
                  <a:pt x="1730759" y="1228872"/>
                  <a:pt x="1711581" y="1231413"/>
                  <a:pt x="1692493" y="1234350"/>
                </a:cubicBezTo>
                <a:cubicBezTo>
                  <a:pt x="1607493" y="1247427"/>
                  <a:pt x="1629307" y="1243006"/>
                  <a:pt x="1530568" y="1253400"/>
                </a:cubicBezTo>
                <a:cubicBezTo>
                  <a:pt x="1452340" y="1261635"/>
                  <a:pt x="1444046" y="1263025"/>
                  <a:pt x="1368643" y="1272450"/>
                </a:cubicBezTo>
                <a:cubicBezTo>
                  <a:pt x="1308318" y="1269275"/>
                  <a:pt x="1247828" y="1268394"/>
                  <a:pt x="1187668" y="1262925"/>
                </a:cubicBezTo>
                <a:cubicBezTo>
                  <a:pt x="1139749" y="1258569"/>
                  <a:pt x="1053640" y="1243762"/>
                  <a:pt x="997168" y="1234350"/>
                </a:cubicBezTo>
                <a:cubicBezTo>
                  <a:pt x="984468" y="1228000"/>
                  <a:pt x="972251" y="1220573"/>
                  <a:pt x="959068" y="1215300"/>
                </a:cubicBezTo>
                <a:cubicBezTo>
                  <a:pt x="910729" y="1195964"/>
                  <a:pt x="902122" y="1196291"/>
                  <a:pt x="854293" y="1186725"/>
                </a:cubicBezTo>
                <a:cubicBezTo>
                  <a:pt x="844768" y="1177200"/>
                  <a:pt x="837414" y="1164833"/>
                  <a:pt x="825718" y="1158150"/>
                </a:cubicBezTo>
                <a:cubicBezTo>
                  <a:pt x="817908" y="1153687"/>
                  <a:pt x="743571" y="1140076"/>
                  <a:pt x="739993" y="1139100"/>
                </a:cubicBezTo>
                <a:cubicBezTo>
                  <a:pt x="577077" y="1094668"/>
                  <a:pt x="753655" y="1143595"/>
                  <a:pt x="654268" y="1101000"/>
                </a:cubicBezTo>
                <a:cubicBezTo>
                  <a:pt x="642236" y="1095843"/>
                  <a:pt x="628947" y="1094315"/>
                  <a:pt x="616168" y="1091475"/>
                </a:cubicBezTo>
                <a:cubicBezTo>
                  <a:pt x="560065" y="1079008"/>
                  <a:pt x="558324" y="1080673"/>
                  <a:pt x="492343" y="1072425"/>
                </a:cubicBezTo>
                <a:cubicBezTo>
                  <a:pt x="457064" y="1060666"/>
                  <a:pt x="438945" y="1054945"/>
                  <a:pt x="430549" y="1052440"/>
                </a:cubicBezTo>
                <a:cubicBezTo>
                  <a:pt x="438760" y="1054497"/>
                  <a:pt x="447818" y="1054925"/>
                  <a:pt x="406618" y="1034325"/>
                </a:cubicBezTo>
                <a:cubicBezTo>
                  <a:pt x="397638" y="1029835"/>
                  <a:pt x="387271" y="1028755"/>
                  <a:pt x="378043" y="1024800"/>
                </a:cubicBezTo>
                <a:cubicBezTo>
                  <a:pt x="364992" y="1019207"/>
                  <a:pt x="352994" y="1011343"/>
                  <a:pt x="339943" y="1005750"/>
                </a:cubicBezTo>
                <a:cubicBezTo>
                  <a:pt x="330715" y="1001795"/>
                  <a:pt x="320596" y="1000180"/>
                  <a:pt x="311368" y="996225"/>
                </a:cubicBezTo>
                <a:cubicBezTo>
                  <a:pt x="298317" y="990632"/>
                  <a:pt x="286451" y="982448"/>
                  <a:pt x="273268" y="977175"/>
                </a:cubicBezTo>
                <a:cubicBezTo>
                  <a:pt x="254624" y="969717"/>
                  <a:pt x="235168" y="964475"/>
                  <a:pt x="216118" y="958125"/>
                </a:cubicBezTo>
                <a:cubicBezTo>
                  <a:pt x="206593" y="954950"/>
                  <a:pt x="197283" y="951035"/>
                  <a:pt x="187543" y="948600"/>
                </a:cubicBezTo>
                <a:cubicBezTo>
                  <a:pt x="178575" y="946358"/>
                  <a:pt x="132048" y="935761"/>
                  <a:pt x="120868" y="929550"/>
                </a:cubicBezTo>
                <a:cubicBezTo>
                  <a:pt x="100854" y="918431"/>
                  <a:pt x="82768" y="904150"/>
                  <a:pt x="63718" y="891450"/>
                </a:cubicBezTo>
                <a:lnTo>
                  <a:pt x="35143" y="872400"/>
                </a:lnTo>
                <a:cubicBezTo>
                  <a:pt x="28793" y="862875"/>
                  <a:pt x="25032" y="850976"/>
                  <a:pt x="16093" y="843825"/>
                </a:cubicBezTo>
                <a:cubicBezTo>
                  <a:pt x="11652" y="840272"/>
                  <a:pt x="5752" y="839475"/>
                  <a:pt x="0" y="838178"/>
                </a:cubicBezTo>
                <a:cubicBezTo>
                  <a:pt x="32251" y="774680"/>
                  <a:pt x="2330" y="856539"/>
                  <a:pt x="25618" y="786675"/>
                </a:cubicBezTo>
                <a:cubicBezTo>
                  <a:pt x="32090" y="778046"/>
                  <a:pt x="66279" y="733928"/>
                  <a:pt x="73243" y="720000"/>
                </a:cubicBezTo>
                <a:cubicBezTo>
                  <a:pt x="95718" y="675050"/>
                  <a:pt x="84123" y="689373"/>
                  <a:pt x="80124" y="694865"/>
                </a:cubicBezTo>
                <a:cubicBezTo>
                  <a:pt x="82499" y="691515"/>
                  <a:pt x="88685" y="682550"/>
                  <a:pt x="101818" y="662850"/>
                </a:cubicBezTo>
                <a:cubicBezTo>
                  <a:pt x="197169" y="639012"/>
                  <a:pt x="99339" y="674854"/>
                  <a:pt x="149443" y="624750"/>
                </a:cubicBezTo>
                <a:cubicBezTo>
                  <a:pt x="162534" y="611659"/>
                  <a:pt x="183135" y="608366"/>
                  <a:pt x="197068" y="596175"/>
                </a:cubicBezTo>
                <a:cubicBezTo>
                  <a:pt x="209015" y="585721"/>
                  <a:pt x="216118" y="570775"/>
                  <a:pt x="225643" y="558075"/>
                </a:cubicBezTo>
                <a:cubicBezTo>
                  <a:pt x="241943" y="552642"/>
                  <a:pt x="272242" y="545327"/>
                  <a:pt x="282793" y="529500"/>
                </a:cubicBezTo>
                <a:cubicBezTo>
                  <a:pt x="290055" y="518608"/>
                  <a:pt x="284709" y="502052"/>
                  <a:pt x="292318" y="491400"/>
                </a:cubicBezTo>
                <a:cubicBezTo>
                  <a:pt x="301545" y="478482"/>
                  <a:pt x="320087" y="474878"/>
                  <a:pt x="330418" y="462825"/>
                </a:cubicBezTo>
                <a:cubicBezTo>
                  <a:pt x="339659" y="452044"/>
                  <a:pt x="343118" y="437425"/>
                  <a:pt x="349468" y="424725"/>
                </a:cubicBezTo>
                <a:cubicBezTo>
                  <a:pt x="358993" y="418375"/>
                  <a:pt x="369948" y="413770"/>
                  <a:pt x="378043" y="405675"/>
                </a:cubicBezTo>
                <a:cubicBezTo>
                  <a:pt x="386138" y="397580"/>
                  <a:pt x="389764" y="385894"/>
                  <a:pt x="397093" y="377100"/>
                </a:cubicBezTo>
                <a:cubicBezTo>
                  <a:pt x="405717" y="366752"/>
                  <a:pt x="416143" y="358050"/>
                  <a:pt x="425668" y="348525"/>
                </a:cubicBezTo>
                <a:cubicBezTo>
                  <a:pt x="435193" y="345350"/>
                  <a:pt x="445889" y="344569"/>
                  <a:pt x="454243" y="339000"/>
                </a:cubicBezTo>
                <a:cubicBezTo>
                  <a:pt x="465451" y="331528"/>
                  <a:pt x="473293" y="319950"/>
                  <a:pt x="482818" y="310425"/>
                </a:cubicBezTo>
                <a:cubicBezTo>
                  <a:pt x="505269" y="287974"/>
                  <a:pt x="533341" y="271949"/>
                  <a:pt x="559018" y="253275"/>
                </a:cubicBezTo>
                <a:cubicBezTo>
                  <a:pt x="568276" y="246542"/>
                  <a:pt x="577654" y="239905"/>
                  <a:pt x="587593" y="234225"/>
                </a:cubicBezTo>
                <a:cubicBezTo>
                  <a:pt x="599921" y="227180"/>
                  <a:pt x="614912" y="224416"/>
                  <a:pt x="625693" y="215175"/>
                </a:cubicBezTo>
                <a:cubicBezTo>
                  <a:pt x="637746" y="204844"/>
                  <a:pt x="643043" y="188300"/>
                  <a:pt x="654268" y="177075"/>
                </a:cubicBezTo>
                <a:cubicBezTo>
                  <a:pt x="662363" y="168980"/>
                  <a:pt x="674748" y="166120"/>
                  <a:pt x="682843" y="158025"/>
                </a:cubicBezTo>
                <a:cubicBezTo>
                  <a:pt x="696306" y="144562"/>
                  <a:pt x="713472" y="106291"/>
                  <a:pt x="720943" y="91350"/>
                </a:cubicBezTo>
                <a:cubicBezTo>
                  <a:pt x="737298" y="79084"/>
                  <a:pt x="768119" y="54867"/>
                  <a:pt x="787618" y="43725"/>
                </a:cubicBezTo>
                <a:cubicBezTo>
                  <a:pt x="798614" y="37442"/>
                  <a:pt x="812317" y="35199"/>
                  <a:pt x="821764" y="26989"/>
                </a:cubicBezTo>
                <a:cubicBezTo>
                  <a:pt x="826152" y="39394"/>
                  <a:pt x="830657" y="50976"/>
                  <a:pt x="833482" y="54931"/>
                </a:cubicBezTo>
                <a:cubicBezTo>
                  <a:pt x="838850" y="62446"/>
                  <a:pt x="850004" y="63769"/>
                  <a:pt x="856534" y="70299"/>
                </a:cubicBezTo>
                <a:cubicBezTo>
                  <a:pt x="865590" y="79355"/>
                  <a:pt x="870014" y="92527"/>
                  <a:pt x="879586" y="101035"/>
                </a:cubicBezTo>
                <a:cubicBezTo>
                  <a:pt x="893391" y="113306"/>
                  <a:pt x="912629" y="118711"/>
                  <a:pt x="925690" y="131771"/>
                </a:cubicBezTo>
                <a:cubicBezTo>
                  <a:pt x="933374" y="139455"/>
                  <a:pt x="939528" y="149064"/>
                  <a:pt x="948743" y="154823"/>
                </a:cubicBezTo>
                <a:cubicBezTo>
                  <a:pt x="960440" y="162133"/>
                  <a:pt x="974826" y="164022"/>
                  <a:pt x="987163" y="170191"/>
                </a:cubicBezTo>
                <a:cubicBezTo>
                  <a:pt x="1010955" y="182087"/>
                  <a:pt x="1016579" y="194684"/>
                  <a:pt x="1040951" y="208612"/>
                </a:cubicBezTo>
                <a:cubicBezTo>
                  <a:pt x="1047983" y="212631"/>
                  <a:pt x="1056215" y="214071"/>
                  <a:pt x="1064003" y="216296"/>
                </a:cubicBezTo>
                <a:cubicBezTo>
                  <a:pt x="1075492" y="219579"/>
                  <a:pt x="1105509" y="225523"/>
                  <a:pt x="1117791" y="231664"/>
                </a:cubicBezTo>
                <a:cubicBezTo>
                  <a:pt x="1183950" y="264743"/>
                  <a:pt x="1127102" y="248894"/>
                  <a:pt x="1194632" y="262400"/>
                </a:cubicBezTo>
                <a:cubicBezTo>
                  <a:pt x="1202316" y="267523"/>
                  <a:pt x="1209196" y="274130"/>
                  <a:pt x="1217684" y="277768"/>
                </a:cubicBezTo>
                <a:cubicBezTo>
                  <a:pt x="1227391" y="281928"/>
                  <a:pt x="1238130" y="283077"/>
                  <a:pt x="1248420" y="285452"/>
                </a:cubicBezTo>
                <a:cubicBezTo>
                  <a:pt x="1271430" y="290762"/>
                  <a:pt x="1294420" y="296189"/>
                  <a:pt x="1317576" y="300820"/>
                </a:cubicBezTo>
                <a:cubicBezTo>
                  <a:pt x="1332853" y="303875"/>
                  <a:pt x="1348351" y="305717"/>
                  <a:pt x="1363680" y="308504"/>
                </a:cubicBezTo>
                <a:cubicBezTo>
                  <a:pt x="1428405" y="320272"/>
                  <a:pt x="1406798" y="316962"/>
                  <a:pt x="1396375" y="315281"/>
                </a:cubicBezTo>
                <a:cubicBezTo>
                  <a:pt x="1402924" y="316351"/>
                  <a:pt x="1418036" y="318844"/>
                  <a:pt x="1448205" y="323872"/>
                </a:cubicBezTo>
                <a:cubicBezTo>
                  <a:pt x="1522484" y="321311"/>
                  <a:pt x="1596864" y="320824"/>
                  <a:pt x="1671042" y="316188"/>
                </a:cubicBezTo>
                <a:cubicBezTo>
                  <a:pt x="1696313" y="314609"/>
                  <a:pt x="1694814" y="302707"/>
                  <a:pt x="1717146" y="293136"/>
                </a:cubicBezTo>
                <a:cubicBezTo>
                  <a:pt x="1726853" y="288976"/>
                  <a:pt x="1737728" y="288353"/>
                  <a:pt x="1747882" y="285452"/>
                </a:cubicBezTo>
                <a:cubicBezTo>
                  <a:pt x="1786090" y="274536"/>
                  <a:pt x="1776091" y="276551"/>
                  <a:pt x="1767922" y="278456"/>
                </a:cubicBezTo>
                <a:cubicBezTo>
                  <a:pt x="1773569" y="277081"/>
                  <a:pt x="1783957" y="274513"/>
                  <a:pt x="1801670" y="270084"/>
                </a:cubicBezTo>
                <a:cubicBezTo>
                  <a:pt x="1855077" y="234479"/>
                  <a:pt x="1787951" y="276943"/>
                  <a:pt x="1863143" y="239348"/>
                </a:cubicBezTo>
                <a:cubicBezTo>
                  <a:pt x="1871403" y="235218"/>
                  <a:pt x="1877756" y="227731"/>
                  <a:pt x="1886195" y="223980"/>
                </a:cubicBezTo>
                <a:cubicBezTo>
                  <a:pt x="1900998" y="217401"/>
                  <a:pt x="1916931" y="213735"/>
                  <a:pt x="1932299" y="208612"/>
                </a:cubicBezTo>
                <a:lnTo>
                  <a:pt x="1955351" y="200928"/>
                </a:lnTo>
                <a:cubicBezTo>
                  <a:pt x="1997614" y="158663"/>
                  <a:pt x="1935371" y="215637"/>
                  <a:pt x="2001455" y="177875"/>
                </a:cubicBezTo>
                <a:cubicBezTo>
                  <a:pt x="2010890" y="172484"/>
                  <a:pt x="2015292" y="160582"/>
                  <a:pt x="2024507" y="154823"/>
                </a:cubicBezTo>
                <a:cubicBezTo>
                  <a:pt x="2036204" y="147513"/>
                  <a:pt x="2050120" y="144578"/>
                  <a:pt x="2062927" y="139455"/>
                </a:cubicBezTo>
                <a:cubicBezTo>
                  <a:pt x="2077683" y="119781"/>
                  <a:pt x="2085091" y="109283"/>
                  <a:pt x="2088334" y="104359"/>
                </a:cubicBezTo>
                <a:cubicBezTo>
                  <a:pt x="2083456" y="112514"/>
                  <a:pt x="2076113" y="130037"/>
                  <a:pt x="2116716" y="101035"/>
                </a:cubicBezTo>
                <a:cubicBezTo>
                  <a:pt x="2127137" y="93591"/>
                  <a:pt x="2131434" y="80023"/>
                  <a:pt x="2139768" y="70299"/>
                </a:cubicBezTo>
                <a:cubicBezTo>
                  <a:pt x="2146840" y="62048"/>
                  <a:pt x="2155136" y="54931"/>
                  <a:pt x="2162820" y="47247"/>
                </a:cubicBezTo>
                <a:cubicBezTo>
                  <a:pt x="2165381" y="37002"/>
                  <a:pt x="2165264" y="25680"/>
                  <a:pt x="2170504" y="16511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Quantum gravity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(causal sets)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3144439" y="2201820"/>
            <a:ext cx="2669788" cy="2480750"/>
          </a:xfrm>
          <a:custGeom>
            <a:avLst/>
            <a:gdLst>
              <a:gd name="connsiteX0" fmla="*/ 940026 w 1900530"/>
              <a:gd name="connsiteY0" fmla="*/ 8455 h 1852623"/>
              <a:gd name="connsiteX1" fmla="*/ 940026 w 1900530"/>
              <a:gd name="connsiteY1" fmla="*/ 8455 h 1852623"/>
              <a:gd name="connsiteX2" fmla="*/ 794029 w 1900530"/>
              <a:gd name="connsiteY2" fmla="*/ 23823 h 1852623"/>
              <a:gd name="connsiteX3" fmla="*/ 678769 w 1900530"/>
              <a:gd name="connsiteY3" fmla="*/ 46875 h 1852623"/>
              <a:gd name="connsiteX4" fmla="*/ 648033 w 1900530"/>
              <a:gd name="connsiteY4" fmla="*/ 69927 h 1852623"/>
              <a:gd name="connsiteX5" fmla="*/ 586560 w 1900530"/>
              <a:gd name="connsiteY5" fmla="*/ 85295 h 1852623"/>
              <a:gd name="connsiteX6" fmla="*/ 555824 w 1900530"/>
              <a:gd name="connsiteY6" fmla="*/ 100663 h 1852623"/>
              <a:gd name="connsiteX7" fmla="*/ 517404 w 1900530"/>
              <a:gd name="connsiteY7" fmla="*/ 116031 h 1852623"/>
              <a:gd name="connsiteX8" fmla="*/ 448248 w 1900530"/>
              <a:gd name="connsiteY8" fmla="*/ 146768 h 1852623"/>
              <a:gd name="connsiteX9" fmla="*/ 394460 w 1900530"/>
              <a:gd name="connsiteY9" fmla="*/ 185188 h 1852623"/>
              <a:gd name="connsiteX10" fmla="*/ 340671 w 1900530"/>
              <a:gd name="connsiteY10" fmla="*/ 231292 h 1852623"/>
              <a:gd name="connsiteX11" fmla="*/ 309935 w 1900530"/>
              <a:gd name="connsiteY11" fmla="*/ 254344 h 1852623"/>
              <a:gd name="connsiteX12" fmla="*/ 271515 w 1900530"/>
              <a:gd name="connsiteY12" fmla="*/ 292764 h 1852623"/>
              <a:gd name="connsiteX13" fmla="*/ 163939 w 1900530"/>
              <a:gd name="connsiteY13" fmla="*/ 377289 h 1852623"/>
              <a:gd name="connsiteX14" fmla="*/ 133202 w 1900530"/>
              <a:gd name="connsiteY14" fmla="*/ 392657 h 1852623"/>
              <a:gd name="connsiteX15" fmla="*/ 117834 w 1900530"/>
              <a:gd name="connsiteY15" fmla="*/ 423393 h 1852623"/>
              <a:gd name="connsiteX16" fmla="*/ 87098 w 1900530"/>
              <a:gd name="connsiteY16" fmla="*/ 507917 h 1852623"/>
              <a:gd name="connsiteX17" fmla="*/ 71730 w 1900530"/>
              <a:gd name="connsiteY17" fmla="*/ 530969 h 1852623"/>
              <a:gd name="connsiteX18" fmla="*/ 64046 w 1900530"/>
              <a:gd name="connsiteY18" fmla="*/ 569389 h 1852623"/>
              <a:gd name="connsiteX19" fmla="*/ 56362 w 1900530"/>
              <a:gd name="connsiteY19" fmla="*/ 615494 h 1852623"/>
              <a:gd name="connsiteX20" fmla="*/ 40994 w 1900530"/>
              <a:gd name="connsiteY20" fmla="*/ 653914 h 1852623"/>
              <a:gd name="connsiteX21" fmla="*/ 33310 w 1900530"/>
              <a:gd name="connsiteY21" fmla="*/ 684650 h 1852623"/>
              <a:gd name="connsiteX22" fmla="*/ 25626 w 1900530"/>
              <a:gd name="connsiteY22" fmla="*/ 723070 h 1852623"/>
              <a:gd name="connsiteX23" fmla="*/ 10258 w 1900530"/>
              <a:gd name="connsiteY23" fmla="*/ 753806 h 1852623"/>
              <a:gd name="connsiteX24" fmla="*/ 17942 w 1900530"/>
              <a:gd name="connsiteY24" fmla="*/ 1084220 h 1852623"/>
              <a:gd name="connsiteX25" fmla="*/ 25626 w 1900530"/>
              <a:gd name="connsiteY25" fmla="*/ 1107272 h 1852623"/>
              <a:gd name="connsiteX26" fmla="*/ 48678 w 1900530"/>
              <a:gd name="connsiteY26" fmla="*/ 1161060 h 1852623"/>
              <a:gd name="connsiteX27" fmla="*/ 64046 w 1900530"/>
              <a:gd name="connsiteY27" fmla="*/ 1214848 h 1852623"/>
              <a:gd name="connsiteX28" fmla="*/ 71730 w 1900530"/>
              <a:gd name="connsiteY28" fmla="*/ 1245584 h 1852623"/>
              <a:gd name="connsiteX29" fmla="*/ 117834 w 1900530"/>
              <a:gd name="connsiteY29" fmla="*/ 1322425 h 1852623"/>
              <a:gd name="connsiteX30" fmla="*/ 133202 w 1900530"/>
              <a:gd name="connsiteY30" fmla="*/ 1376213 h 1852623"/>
              <a:gd name="connsiteX31" fmla="*/ 156255 w 1900530"/>
              <a:gd name="connsiteY31" fmla="*/ 1406949 h 1852623"/>
              <a:gd name="connsiteX32" fmla="*/ 194675 w 1900530"/>
              <a:gd name="connsiteY32" fmla="*/ 1453053 h 1852623"/>
              <a:gd name="connsiteX33" fmla="*/ 248463 w 1900530"/>
              <a:gd name="connsiteY33" fmla="*/ 1522210 h 1852623"/>
              <a:gd name="connsiteX34" fmla="*/ 271515 w 1900530"/>
              <a:gd name="connsiteY34" fmla="*/ 1583682 h 1852623"/>
              <a:gd name="connsiteX35" fmla="*/ 294567 w 1900530"/>
              <a:gd name="connsiteY35" fmla="*/ 1599050 h 1852623"/>
              <a:gd name="connsiteX36" fmla="*/ 317619 w 1900530"/>
              <a:gd name="connsiteY36" fmla="*/ 1629786 h 1852623"/>
              <a:gd name="connsiteX37" fmla="*/ 363723 w 1900530"/>
              <a:gd name="connsiteY37" fmla="*/ 1660522 h 1852623"/>
              <a:gd name="connsiteX38" fmla="*/ 386776 w 1900530"/>
              <a:gd name="connsiteY38" fmla="*/ 1683574 h 1852623"/>
              <a:gd name="connsiteX39" fmla="*/ 425196 w 1900530"/>
              <a:gd name="connsiteY39" fmla="*/ 1698942 h 1852623"/>
              <a:gd name="connsiteX40" fmla="*/ 478984 w 1900530"/>
              <a:gd name="connsiteY40" fmla="*/ 1737363 h 1852623"/>
              <a:gd name="connsiteX41" fmla="*/ 502036 w 1900530"/>
              <a:gd name="connsiteY41" fmla="*/ 1745047 h 1852623"/>
              <a:gd name="connsiteX42" fmla="*/ 555824 w 1900530"/>
              <a:gd name="connsiteY42" fmla="*/ 1760415 h 1852623"/>
              <a:gd name="connsiteX43" fmla="*/ 632665 w 1900530"/>
              <a:gd name="connsiteY43" fmla="*/ 1791151 h 1852623"/>
              <a:gd name="connsiteX44" fmla="*/ 655717 w 1900530"/>
              <a:gd name="connsiteY44" fmla="*/ 1806519 h 1852623"/>
              <a:gd name="connsiteX45" fmla="*/ 686453 w 1900530"/>
              <a:gd name="connsiteY45" fmla="*/ 1814203 h 1852623"/>
              <a:gd name="connsiteX46" fmla="*/ 755609 w 1900530"/>
              <a:gd name="connsiteY46" fmla="*/ 1829571 h 1852623"/>
              <a:gd name="connsiteX47" fmla="*/ 801713 w 1900530"/>
              <a:gd name="connsiteY47" fmla="*/ 1837255 h 1852623"/>
              <a:gd name="connsiteX48" fmla="*/ 886238 w 1900530"/>
              <a:gd name="connsiteY48" fmla="*/ 1852623 h 1852623"/>
              <a:gd name="connsiteX49" fmla="*/ 1109075 w 1900530"/>
              <a:gd name="connsiteY49" fmla="*/ 1844939 h 1852623"/>
              <a:gd name="connsiteX50" fmla="*/ 1155179 w 1900530"/>
              <a:gd name="connsiteY50" fmla="*/ 1821887 h 1852623"/>
              <a:gd name="connsiteX51" fmla="*/ 1185915 w 1900530"/>
              <a:gd name="connsiteY51" fmla="*/ 1814203 h 1852623"/>
              <a:gd name="connsiteX52" fmla="*/ 1239703 w 1900530"/>
              <a:gd name="connsiteY52" fmla="*/ 1798835 h 1852623"/>
              <a:gd name="connsiteX53" fmla="*/ 1301176 w 1900530"/>
              <a:gd name="connsiteY53" fmla="*/ 1768099 h 1852623"/>
              <a:gd name="connsiteX54" fmla="*/ 1324228 w 1900530"/>
              <a:gd name="connsiteY54" fmla="*/ 1752731 h 1852623"/>
              <a:gd name="connsiteX55" fmla="*/ 1370332 w 1900530"/>
              <a:gd name="connsiteY55" fmla="*/ 1737363 h 1852623"/>
              <a:gd name="connsiteX56" fmla="*/ 1393384 w 1900530"/>
              <a:gd name="connsiteY56" fmla="*/ 1729679 h 1852623"/>
              <a:gd name="connsiteX57" fmla="*/ 1439488 w 1900530"/>
              <a:gd name="connsiteY57" fmla="*/ 1706626 h 1852623"/>
              <a:gd name="connsiteX58" fmla="*/ 1462540 w 1900530"/>
              <a:gd name="connsiteY58" fmla="*/ 1683574 h 1852623"/>
              <a:gd name="connsiteX59" fmla="*/ 1500960 w 1900530"/>
              <a:gd name="connsiteY59" fmla="*/ 1668206 h 1852623"/>
              <a:gd name="connsiteX60" fmla="*/ 1554749 w 1900530"/>
              <a:gd name="connsiteY60" fmla="*/ 1629786 h 1852623"/>
              <a:gd name="connsiteX61" fmla="*/ 1577801 w 1900530"/>
              <a:gd name="connsiteY61" fmla="*/ 1599050 h 1852623"/>
              <a:gd name="connsiteX62" fmla="*/ 1600853 w 1900530"/>
              <a:gd name="connsiteY62" fmla="*/ 1575998 h 1852623"/>
              <a:gd name="connsiteX63" fmla="*/ 1608537 w 1900530"/>
              <a:gd name="connsiteY63" fmla="*/ 1545262 h 1852623"/>
              <a:gd name="connsiteX64" fmla="*/ 1662325 w 1900530"/>
              <a:gd name="connsiteY64" fmla="*/ 1506842 h 1852623"/>
              <a:gd name="connsiteX65" fmla="*/ 1731481 w 1900530"/>
              <a:gd name="connsiteY65" fmla="*/ 1406949 h 1852623"/>
              <a:gd name="connsiteX66" fmla="*/ 1739165 w 1900530"/>
              <a:gd name="connsiteY66" fmla="*/ 1360845 h 1852623"/>
              <a:gd name="connsiteX67" fmla="*/ 1754534 w 1900530"/>
              <a:gd name="connsiteY67" fmla="*/ 1345477 h 1852623"/>
              <a:gd name="connsiteX68" fmla="*/ 1777586 w 1900530"/>
              <a:gd name="connsiteY68" fmla="*/ 1314741 h 1852623"/>
              <a:gd name="connsiteX69" fmla="*/ 1792954 w 1900530"/>
              <a:gd name="connsiteY69" fmla="*/ 1291689 h 1852623"/>
              <a:gd name="connsiteX70" fmla="*/ 1816006 w 1900530"/>
              <a:gd name="connsiteY70" fmla="*/ 1268637 h 1852623"/>
              <a:gd name="connsiteX71" fmla="*/ 1839058 w 1900530"/>
              <a:gd name="connsiteY71" fmla="*/ 1222532 h 1852623"/>
              <a:gd name="connsiteX72" fmla="*/ 1846742 w 1900530"/>
              <a:gd name="connsiteY72" fmla="*/ 1199480 h 1852623"/>
              <a:gd name="connsiteX73" fmla="*/ 1862110 w 1900530"/>
              <a:gd name="connsiteY73" fmla="*/ 1176428 h 1852623"/>
              <a:gd name="connsiteX74" fmla="*/ 1877478 w 1900530"/>
              <a:gd name="connsiteY74" fmla="*/ 1122640 h 1852623"/>
              <a:gd name="connsiteX75" fmla="*/ 1885162 w 1900530"/>
              <a:gd name="connsiteY75" fmla="*/ 1099588 h 1852623"/>
              <a:gd name="connsiteX76" fmla="*/ 1900530 w 1900530"/>
              <a:gd name="connsiteY76" fmla="*/ 1022747 h 1852623"/>
              <a:gd name="connsiteX77" fmla="*/ 1892846 w 1900530"/>
              <a:gd name="connsiteY77" fmla="*/ 776858 h 1852623"/>
              <a:gd name="connsiteX78" fmla="*/ 1854426 w 1900530"/>
              <a:gd name="connsiteY78" fmla="*/ 684650 h 1852623"/>
              <a:gd name="connsiteX79" fmla="*/ 1839058 w 1900530"/>
              <a:gd name="connsiteY79" fmla="*/ 646230 h 1852623"/>
              <a:gd name="connsiteX80" fmla="*/ 1831374 w 1900530"/>
              <a:gd name="connsiteY80" fmla="*/ 623178 h 1852623"/>
              <a:gd name="connsiteX81" fmla="*/ 1823690 w 1900530"/>
              <a:gd name="connsiteY81" fmla="*/ 584758 h 1852623"/>
              <a:gd name="connsiteX82" fmla="*/ 1800638 w 1900530"/>
              <a:gd name="connsiteY82" fmla="*/ 554021 h 1852623"/>
              <a:gd name="connsiteX83" fmla="*/ 1785270 w 1900530"/>
              <a:gd name="connsiteY83" fmla="*/ 500233 h 1852623"/>
              <a:gd name="connsiteX84" fmla="*/ 1746850 w 1900530"/>
              <a:gd name="connsiteY84" fmla="*/ 446445 h 1852623"/>
              <a:gd name="connsiteX85" fmla="*/ 1731481 w 1900530"/>
              <a:gd name="connsiteY85" fmla="*/ 408025 h 1852623"/>
              <a:gd name="connsiteX86" fmla="*/ 1700745 w 1900530"/>
              <a:gd name="connsiteY86" fmla="*/ 354237 h 1852623"/>
              <a:gd name="connsiteX87" fmla="*/ 1693061 w 1900530"/>
              <a:gd name="connsiteY87" fmla="*/ 331184 h 1852623"/>
              <a:gd name="connsiteX88" fmla="*/ 1670009 w 1900530"/>
              <a:gd name="connsiteY88" fmla="*/ 315816 h 1852623"/>
              <a:gd name="connsiteX89" fmla="*/ 1631589 w 1900530"/>
              <a:gd name="connsiteY89" fmla="*/ 269712 h 1852623"/>
              <a:gd name="connsiteX90" fmla="*/ 1616221 w 1900530"/>
              <a:gd name="connsiteY90" fmla="*/ 246660 h 1852623"/>
              <a:gd name="connsiteX91" fmla="*/ 1608537 w 1900530"/>
              <a:gd name="connsiteY91" fmla="*/ 223608 h 1852623"/>
              <a:gd name="connsiteX92" fmla="*/ 1577801 w 1900530"/>
              <a:gd name="connsiteY92" fmla="*/ 200556 h 1852623"/>
              <a:gd name="connsiteX93" fmla="*/ 1531697 w 1900530"/>
              <a:gd name="connsiteY93" fmla="*/ 154452 h 1852623"/>
              <a:gd name="connsiteX94" fmla="*/ 1524013 w 1900530"/>
              <a:gd name="connsiteY94" fmla="*/ 131400 h 1852623"/>
              <a:gd name="connsiteX95" fmla="*/ 1477908 w 1900530"/>
              <a:gd name="connsiteY95" fmla="*/ 100663 h 1852623"/>
              <a:gd name="connsiteX96" fmla="*/ 1462540 w 1900530"/>
              <a:gd name="connsiteY96" fmla="*/ 77611 h 1852623"/>
              <a:gd name="connsiteX97" fmla="*/ 1439488 w 1900530"/>
              <a:gd name="connsiteY97" fmla="*/ 69927 h 1852623"/>
              <a:gd name="connsiteX98" fmla="*/ 1378016 w 1900530"/>
              <a:gd name="connsiteY98" fmla="*/ 54559 h 1852623"/>
              <a:gd name="connsiteX99" fmla="*/ 1354964 w 1900530"/>
              <a:gd name="connsiteY99" fmla="*/ 46875 h 1852623"/>
              <a:gd name="connsiteX100" fmla="*/ 1216651 w 1900530"/>
              <a:gd name="connsiteY100" fmla="*/ 39191 h 1852623"/>
              <a:gd name="connsiteX101" fmla="*/ 1147495 w 1900530"/>
              <a:gd name="connsiteY101" fmla="*/ 23823 h 1852623"/>
              <a:gd name="connsiteX102" fmla="*/ 1124443 w 1900530"/>
              <a:gd name="connsiteY102" fmla="*/ 16139 h 1852623"/>
              <a:gd name="connsiteX103" fmla="*/ 1039918 w 1900530"/>
              <a:gd name="connsiteY103" fmla="*/ 8455 h 1852623"/>
              <a:gd name="connsiteX104" fmla="*/ 940026 w 1900530"/>
              <a:gd name="connsiteY104" fmla="*/ 8455 h 185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00530" h="1852623">
                <a:moveTo>
                  <a:pt x="940026" y="8455"/>
                </a:moveTo>
                <a:lnTo>
                  <a:pt x="940026" y="8455"/>
                </a:lnTo>
                <a:cubicBezTo>
                  <a:pt x="895199" y="11903"/>
                  <a:pt x="840138" y="13183"/>
                  <a:pt x="794029" y="23823"/>
                </a:cubicBezTo>
                <a:cubicBezTo>
                  <a:pt x="682127" y="49646"/>
                  <a:pt x="801113" y="31582"/>
                  <a:pt x="678769" y="46875"/>
                </a:cubicBezTo>
                <a:cubicBezTo>
                  <a:pt x="668524" y="54559"/>
                  <a:pt x="659152" y="63573"/>
                  <a:pt x="648033" y="69927"/>
                </a:cubicBezTo>
                <a:cubicBezTo>
                  <a:pt x="635310" y="77197"/>
                  <a:pt x="596289" y="83349"/>
                  <a:pt x="586560" y="85295"/>
                </a:cubicBezTo>
                <a:cubicBezTo>
                  <a:pt x="576315" y="90418"/>
                  <a:pt x="566291" y="96011"/>
                  <a:pt x="555824" y="100663"/>
                </a:cubicBezTo>
                <a:cubicBezTo>
                  <a:pt x="543220" y="106265"/>
                  <a:pt x="529741" y="109862"/>
                  <a:pt x="517404" y="116031"/>
                </a:cubicBezTo>
                <a:cubicBezTo>
                  <a:pt x="450937" y="149266"/>
                  <a:pt x="506902" y="132104"/>
                  <a:pt x="448248" y="146768"/>
                </a:cubicBezTo>
                <a:cubicBezTo>
                  <a:pt x="404305" y="190711"/>
                  <a:pt x="448399" y="151476"/>
                  <a:pt x="394460" y="185188"/>
                </a:cubicBezTo>
                <a:cubicBezTo>
                  <a:pt x="352973" y="211117"/>
                  <a:pt x="374524" y="202275"/>
                  <a:pt x="340671" y="231292"/>
                </a:cubicBezTo>
                <a:cubicBezTo>
                  <a:pt x="330947" y="239626"/>
                  <a:pt x="319507" y="245836"/>
                  <a:pt x="309935" y="254344"/>
                </a:cubicBezTo>
                <a:cubicBezTo>
                  <a:pt x="296398" y="266377"/>
                  <a:pt x="285145" y="280838"/>
                  <a:pt x="271515" y="292764"/>
                </a:cubicBezTo>
                <a:cubicBezTo>
                  <a:pt x="262969" y="300242"/>
                  <a:pt x="196193" y="358858"/>
                  <a:pt x="163939" y="377289"/>
                </a:cubicBezTo>
                <a:cubicBezTo>
                  <a:pt x="153993" y="382972"/>
                  <a:pt x="143448" y="387534"/>
                  <a:pt x="133202" y="392657"/>
                </a:cubicBezTo>
                <a:cubicBezTo>
                  <a:pt x="128079" y="402902"/>
                  <a:pt x="122088" y="412758"/>
                  <a:pt x="117834" y="423393"/>
                </a:cubicBezTo>
                <a:cubicBezTo>
                  <a:pt x="103489" y="459256"/>
                  <a:pt x="103897" y="474318"/>
                  <a:pt x="87098" y="507917"/>
                </a:cubicBezTo>
                <a:cubicBezTo>
                  <a:pt x="82968" y="516177"/>
                  <a:pt x="76853" y="523285"/>
                  <a:pt x="71730" y="530969"/>
                </a:cubicBezTo>
                <a:cubicBezTo>
                  <a:pt x="69169" y="543776"/>
                  <a:pt x="66382" y="556539"/>
                  <a:pt x="64046" y="569389"/>
                </a:cubicBezTo>
                <a:cubicBezTo>
                  <a:pt x="61259" y="584718"/>
                  <a:pt x="60461" y="600463"/>
                  <a:pt x="56362" y="615494"/>
                </a:cubicBezTo>
                <a:cubicBezTo>
                  <a:pt x="52733" y="628801"/>
                  <a:pt x="45356" y="640829"/>
                  <a:pt x="40994" y="653914"/>
                </a:cubicBezTo>
                <a:cubicBezTo>
                  <a:pt x="37654" y="663933"/>
                  <a:pt x="35601" y="674341"/>
                  <a:pt x="33310" y="684650"/>
                </a:cubicBezTo>
                <a:cubicBezTo>
                  <a:pt x="30477" y="697399"/>
                  <a:pt x="29756" y="710680"/>
                  <a:pt x="25626" y="723070"/>
                </a:cubicBezTo>
                <a:cubicBezTo>
                  <a:pt x="22004" y="733937"/>
                  <a:pt x="15381" y="743561"/>
                  <a:pt x="10258" y="753806"/>
                </a:cubicBezTo>
                <a:cubicBezTo>
                  <a:pt x="-6086" y="900908"/>
                  <a:pt x="-2448" y="832746"/>
                  <a:pt x="17942" y="1084220"/>
                </a:cubicBezTo>
                <a:cubicBezTo>
                  <a:pt x="18597" y="1092293"/>
                  <a:pt x="23401" y="1099484"/>
                  <a:pt x="25626" y="1107272"/>
                </a:cubicBezTo>
                <a:cubicBezTo>
                  <a:pt x="38031" y="1150689"/>
                  <a:pt x="25282" y="1125967"/>
                  <a:pt x="48678" y="1161060"/>
                </a:cubicBezTo>
                <a:cubicBezTo>
                  <a:pt x="72699" y="1257146"/>
                  <a:pt x="41999" y="1137683"/>
                  <a:pt x="64046" y="1214848"/>
                </a:cubicBezTo>
                <a:cubicBezTo>
                  <a:pt x="66947" y="1225002"/>
                  <a:pt x="67007" y="1236138"/>
                  <a:pt x="71730" y="1245584"/>
                </a:cubicBezTo>
                <a:cubicBezTo>
                  <a:pt x="85088" y="1272301"/>
                  <a:pt x="117834" y="1322425"/>
                  <a:pt x="117834" y="1322425"/>
                </a:cubicBezTo>
                <a:cubicBezTo>
                  <a:pt x="119497" y="1329078"/>
                  <a:pt x="128303" y="1367640"/>
                  <a:pt x="133202" y="1376213"/>
                </a:cubicBezTo>
                <a:cubicBezTo>
                  <a:pt x="139556" y="1387332"/>
                  <a:pt x="150035" y="1395754"/>
                  <a:pt x="156255" y="1406949"/>
                </a:cubicBezTo>
                <a:cubicBezTo>
                  <a:pt x="183402" y="1455813"/>
                  <a:pt x="153387" y="1439290"/>
                  <a:pt x="194675" y="1453053"/>
                </a:cubicBezTo>
                <a:cubicBezTo>
                  <a:pt x="231439" y="1508200"/>
                  <a:pt x="212351" y="1486098"/>
                  <a:pt x="248463" y="1522210"/>
                </a:cubicBezTo>
                <a:cubicBezTo>
                  <a:pt x="253090" y="1536091"/>
                  <a:pt x="265772" y="1575642"/>
                  <a:pt x="271515" y="1583682"/>
                </a:cubicBezTo>
                <a:cubicBezTo>
                  <a:pt x="276883" y="1591197"/>
                  <a:pt x="288037" y="1592520"/>
                  <a:pt x="294567" y="1599050"/>
                </a:cubicBezTo>
                <a:cubicBezTo>
                  <a:pt x="303623" y="1608106"/>
                  <a:pt x="308047" y="1621278"/>
                  <a:pt x="317619" y="1629786"/>
                </a:cubicBezTo>
                <a:cubicBezTo>
                  <a:pt x="331424" y="1642057"/>
                  <a:pt x="350662" y="1647462"/>
                  <a:pt x="363723" y="1660522"/>
                </a:cubicBezTo>
                <a:cubicBezTo>
                  <a:pt x="371407" y="1668206"/>
                  <a:pt x="377561" y="1677815"/>
                  <a:pt x="386776" y="1683574"/>
                </a:cubicBezTo>
                <a:cubicBezTo>
                  <a:pt x="398473" y="1690884"/>
                  <a:pt x="412859" y="1692773"/>
                  <a:pt x="425196" y="1698942"/>
                </a:cubicBezTo>
                <a:cubicBezTo>
                  <a:pt x="448988" y="1710838"/>
                  <a:pt x="454612" y="1723435"/>
                  <a:pt x="478984" y="1737363"/>
                </a:cubicBezTo>
                <a:cubicBezTo>
                  <a:pt x="486016" y="1741382"/>
                  <a:pt x="494248" y="1742822"/>
                  <a:pt x="502036" y="1745047"/>
                </a:cubicBezTo>
                <a:cubicBezTo>
                  <a:pt x="513525" y="1748330"/>
                  <a:pt x="543542" y="1754274"/>
                  <a:pt x="555824" y="1760415"/>
                </a:cubicBezTo>
                <a:cubicBezTo>
                  <a:pt x="621983" y="1793494"/>
                  <a:pt x="565135" y="1777645"/>
                  <a:pt x="632665" y="1791151"/>
                </a:cubicBezTo>
                <a:cubicBezTo>
                  <a:pt x="640349" y="1796274"/>
                  <a:pt x="647229" y="1802881"/>
                  <a:pt x="655717" y="1806519"/>
                </a:cubicBezTo>
                <a:cubicBezTo>
                  <a:pt x="665424" y="1810679"/>
                  <a:pt x="676163" y="1811828"/>
                  <a:pt x="686453" y="1814203"/>
                </a:cubicBezTo>
                <a:cubicBezTo>
                  <a:pt x="709463" y="1819513"/>
                  <a:pt x="732453" y="1824940"/>
                  <a:pt x="755609" y="1829571"/>
                </a:cubicBezTo>
                <a:cubicBezTo>
                  <a:pt x="770886" y="1832626"/>
                  <a:pt x="786384" y="1834468"/>
                  <a:pt x="801713" y="1837255"/>
                </a:cubicBezTo>
                <a:cubicBezTo>
                  <a:pt x="919848" y="1858734"/>
                  <a:pt x="750385" y="1829981"/>
                  <a:pt x="886238" y="1852623"/>
                </a:cubicBezTo>
                <a:cubicBezTo>
                  <a:pt x="960517" y="1850062"/>
                  <a:pt x="1034897" y="1849575"/>
                  <a:pt x="1109075" y="1844939"/>
                </a:cubicBezTo>
                <a:cubicBezTo>
                  <a:pt x="1134346" y="1843360"/>
                  <a:pt x="1132847" y="1831458"/>
                  <a:pt x="1155179" y="1821887"/>
                </a:cubicBezTo>
                <a:cubicBezTo>
                  <a:pt x="1164886" y="1817727"/>
                  <a:pt x="1175761" y="1817104"/>
                  <a:pt x="1185915" y="1814203"/>
                </a:cubicBezTo>
                <a:cubicBezTo>
                  <a:pt x="1263080" y="1792156"/>
                  <a:pt x="1143617" y="1822856"/>
                  <a:pt x="1239703" y="1798835"/>
                </a:cubicBezTo>
                <a:cubicBezTo>
                  <a:pt x="1293110" y="1763230"/>
                  <a:pt x="1225984" y="1805694"/>
                  <a:pt x="1301176" y="1768099"/>
                </a:cubicBezTo>
                <a:cubicBezTo>
                  <a:pt x="1309436" y="1763969"/>
                  <a:pt x="1315789" y="1756482"/>
                  <a:pt x="1324228" y="1752731"/>
                </a:cubicBezTo>
                <a:cubicBezTo>
                  <a:pt x="1339031" y="1746152"/>
                  <a:pt x="1354964" y="1742486"/>
                  <a:pt x="1370332" y="1737363"/>
                </a:cubicBezTo>
                <a:lnTo>
                  <a:pt x="1393384" y="1729679"/>
                </a:lnTo>
                <a:cubicBezTo>
                  <a:pt x="1435647" y="1687414"/>
                  <a:pt x="1373404" y="1744388"/>
                  <a:pt x="1439488" y="1706626"/>
                </a:cubicBezTo>
                <a:cubicBezTo>
                  <a:pt x="1448923" y="1701235"/>
                  <a:pt x="1453325" y="1689333"/>
                  <a:pt x="1462540" y="1683574"/>
                </a:cubicBezTo>
                <a:cubicBezTo>
                  <a:pt x="1474237" y="1676264"/>
                  <a:pt x="1488153" y="1673329"/>
                  <a:pt x="1500960" y="1668206"/>
                </a:cubicBezTo>
                <a:cubicBezTo>
                  <a:pt x="1569609" y="1576678"/>
                  <a:pt x="1479215" y="1683739"/>
                  <a:pt x="1554749" y="1629786"/>
                </a:cubicBezTo>
                <a:cubicBezTo>
                  <a:pt x="1565170" y="1622342"/>
                  <a:pt x="1569467" y="1608774"/>
                  <a:pt x="1577801" y="1599050"/>
                </a:cubicBezTo>
                <a:cubicBezTo>
                  <a:pt x="1584873" y="1590799"/>
                  <a:pt x="1593169" y="1583682"/>
                  <a:pt x="1600853" y="1575998"/>
                </a:cubicBezTo>
                <a:cubicBezTo>
                  <a:pt x="1603414" y="1565753"/>
                  <a:pt x="1603297" y="1554431"/>
                  <a:pt x="1608537" y="1545262"/>
                </a:cubicBezTo>
                <a:cubicBezTo>
                  <a:pt x="1620998" y="1523456"/>
                  <a:pt x="1641571" y="1517219"/>
                  <a:pt x="1662325" y="1506842"/>
                </a:cubicBezTo>
                <a:cubicBezTo>
                  <a:pt x="1717390" y="1433421"/>
                  <a:pt x="1695251" y="1467332"/>
                  <a:pt x="1731481" y="1406949"/>
                </a:cubicBezTo>
                <a:cubicBezTo>
                  <a:pt x="1734042" y="1391581"/>
                  <a:pt x="1733694" y="1375433"/>
                  <a:pt x="1739165" y="1360845"/>
                </a:cubicBezTo>
                <a:cubicBezTo>
                  <a:pt x="1741709" y="1354062"/>
                  <a:pt x="1749896" y="1351043"/>
                  <a:pt x="1754534" y="1345477"/>
                </a:cubicBezTo>
                <a:cubicBezTo>
                  <a:pt x="1762733" y="1335639"/>
                  <a:pt x="1770142" y="1325162"/>
                  <a:pt x="1777586" y="1314741"/>
                </a:cubicBezTo>
                <a:cubicBezTo>
                  <a:pt x="1782954" y="1307226"/>
                  <a:pt x="1787042" y="1298784"/>
                  <a:pt x="1792954" y="1291689"/>
                </a:cubicBezTo>
                <a:cubicBezTo>
                  <a:pt x="1799911" y="1283341"/>
                  <a:pt x="1808322" y="1276321"/>
                  <a:pt x="1816006" y="1268637"/>
                </a:cubicBezTo>
                <a:cubicBezTo>
                  <a:pt x="1835319" y="1210695"/>
                  <a:pt x="1809268" y="1282113"/>
                  <a:pt x="1839058" y="1222532"/>
                </a:cubicBezTo>
                <a:cubicBezTo>
                  <a:pt x="1842680" y="1215287"/>
                  <a:pt x="1843120" y="1206725"/>
                  <a:pt x="1846742" y="1199480"/>
                </a:cubicBezTo>
                <a:cubicBezTo>
                  <a:pt x="1850872" y="1191220"/>
                  <a:pt x="1857980" y="1184688"/>
                  <a:pt x="1862110" y="1176428"/>
                </a:cubicBezTo>
                <a:cubicBezTo>
                  <a:pt x="1868251" y="1164146"/>
                  <a:pt x="1874195" y="1134129"/>
                  <a:pt x="1877478" y="1122640"/>
                </a:cubicBezTo>
                <a:cubicBezTo>
                  <a:pt x="1879703" y="1114852"/>
                  <a:pt x="1883341" y="1107480"/>
                  <a:pt x="1885162" y="1099588"/>
                </a:cubicBezTo>
                <a:cubicBezTo>
                  <a:pt x="1891035" y="1074136"/>
                  <a:pt x="1900530" y="1022747"/>
                  <a:pt x="1900530" y="1022747"/>
                </a:cubicBezTo>
                <a:cubicBezTo>
                  <a:pt x="1897969" y="940784"/>
                  <a:pt x="1897395" y="858735"/>
                  <a:pt x="1892846" y="776858"/>
                </a:cubicBezTo>
                <a:cubicBezTo>
                  <a:pt x="1891037" y="744303"/>
                  <a:pt x="1865086" y="711300"/>
                  <a:pt x="1854426" y="684650"/>
                </a:cubicBezTo>
                <a:cubicBezTo>
                  <a:pt x="1849303" y="671843"/>
                  <a:pt x="1843901" y="659145"/>
                  <a:pt x="1839058" y="646230"/>
                </a:cubicBezTo>
                <a:cubicBezTo>
                  <a:pt x="1836214" y="638646"/>
                  <a:pt x="1833338" y="631036"/>
                  <a:pt x="1831374" y="623178"/>
                </a:cubicBezTo>
                <a:cubicBezTo>
                  <a:pt x="1828206" y="610508"/>
                  <a:pt x="1828994" y="596693"/>
                  <a:pt x="1823690" y="584758"/>
                </a:cubicBezTo>
                <a:cubicBezTo>
                  <a:pt x="1818489" y="573055"/>
                  <a:pt x="1808322" y="564267"/>
                  <a:pt x="1800638" y="554021"/>
                </a:cubicBezTo>
                <a:cubicBezTo>
                  <a:pt x="1799613" y="549922"/>
                  <a:pt x="1789679" y="506847"/>
                  <a:pt x="1785270" y="500233"/>
                </a:cubicBezTo>
                <a:cubicBezTo>
                  <a:pt x="1739744" y="431944"/>
                  <a:pt x="1782230" y="526047"/>
                  <a:pt x="1746850" y="446445"/>
                </a:cubicBezTo>
                <a:cubicBezTo>
                  <a:pt x="1741248" y="433841"/>
                  <a:pt x="1737650" y="420362"/>
                  <a:pt x="1731481" y="408025"/>
                </a:cubicBezTo>
                <a:cubicBezTo>
                  <a:pt x="1692908" y="330881"/>
                  <a:pt x="1741144" y="448504"/>
                  <a:pt x="1700745" y="354237"/>
                </a:cubicBezTo>
                <a:cubicBezTo>
                  <a:pt x="1697554" y="346792"/>
                  <a:pt x="1698121" y="337509"/>
                  <a:pt x="1693061" y="331184"/>
                </a:cubicBezTo>
                <a:cubicBezTo>
                  <a:pt x="1687292" y="323973"/>
                  <a:pt x="1677693" y="320939"/>
                  <a:pt x="1670009" y="315816"/>
                </a:cubicBezTo>
                <a:cubicBezTo>
                  <a:pt x="1637040" y="249877"/>
                  <a:pt x="1675033" y="313156"/>
                  <a:pt x="1631589" y="269712"/>
                </a:cubicBezTo>
                <a:cubicBezTo>
                  <a:pt x="1625059" y="263182"/>
                  <a:pt x="1620351" y="254920"/>
                  <a:pt x="1616221" y="246660"/>
                </a:cubicBezTo>
                <a:cubicBezTo>
                  <a:pt x="1612599" y="239415"/>
                  <a:pt x="1613722" y="229830"/>
                  <a:pt x="1608537" y="223608"/>
                </a:cubicBezTo>
                <a:cubicBezTo>
                  <a:pt x="1600338" y="213770"/>
                  <a:pt x="1586857" y="209612"/>
                  <a:pt x="1577801" y="200556"/>
                </a:cubicBezTo>
                <a:cubicBezTo>
                  <a:pt x="1510385" y="133140"/>
                  <a:pt x="1632147" y="229789"/>
                  <a:pt x="1531697" y="154452"/>
                </a:cubicBezTo>
                <a:cubicBezTo>
                  <a:pt x="1529136" y="146768"/>
                  <a:pt x="1528180" y="138345"/>
                  <a:pt x="1524013" y="131400"/>
                </a:cubicBezTo>
                <a:cubicBezTo>
                  <a:pt x="1513955" y="114637"/>
                  <a:pt x="1493922" y="108670"/>
                  <a:pt x="1477908" y="100663"/>
                </a:cubicBezTo>
                <a:cubicBezTo>
                  <a:pt x="1472785" y="92979"/>
                  <a:pt x="1469751" y="83380"/>
                  <a:pt x="1462540" y="77611"/>
                </a:cubicBezTo>
                <a:cubicBezTo>
                  <a:pt x="1456215" y="72551"/>
                  <a:pt x="1447302" y="72058"/>
                  <a:pt x="1439488" y="69927"/>
                </a:cubicBezTo>
                <a:cubicBezTo>
                  <a:pt x="1419111" y="64370"/>
                  <a:pt x="1398053" y="61238"/>
                  <a:pt x="1378016" y="54559"/>
                </a:cubicBezTo>
                <a:cubicBezTo>
                  <a:pt x="1370332" y="51998"/>
                  <a:pt x="1363027" y="47643"/>
                  <a:pt x="1354964" y="46875"/>
                </a:cubicBezTo>
                <a:cubicBezTo>
                  <a:pt x="1308997" y="42497"/>
                  <a:pt x="1262755" y="41752"/>
                  <a:pt x="1216651" y="39191"/>
                </a:cubicBezTo>
                <a:cubicBezTo>
                  <a:pt x="1193599" y="34068"/>
                  <a:pt x="1170404" y="29550"/>
                  <a:pt x="1147495" y="23823"/>
                </a:cubicBezTo>
                <a:cubicBezTo>
                  <a:pt x="1139637" y="21859"/>
                  <a:pt x="1132461" y="17284"/>
                  <a:pt x="1124443" y="16139"/>
                </a:cubicBezTo>
                <a:cubicBezTo>
                  <a:pt x="1096436" y="12138"/>
                  <a:pt x="1068093" y="11016"/>
                  <a:pt x="1039918" y="8455"/>
                </a:cubicBezTo>
                <a:cubicBezTo>
                  <a:pt x="982847" y="-10569"/>
                  <a:pt x="956675" y="8455"/>
                  <a:pt x="940026" y="8455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Random geometric graphs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 hidden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hyperbolic spaces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4398048" y="940207"/>
            <a:ext cx="1930025" cy="1616328"/>
          </a:xfrm>
          <a:custGeom>
            <a:avLst/>
            <a:gdLst/>
            <a:ahLst/>
            <a:cxnLst/>
            <a:rect l="l" t="t" r="r" b="b"/>
            <a:pathLst>
              <a:path w="1373918" h="1207073">
                <a:moveTo>
                  <a:pt x="47379" y="10311"/>
                </a:moveTo>
                <a:lnTo>
                  <a:pt x="514350" y="28624"/>
                </a:lnTo>
                <a:cubicBezTo>
                  <a:pt x="524375" y="29181"/>
                  <a:pt x="533021" y="36498"/>
                  <a:pt x="542925" y="38149"/>
                </a:cubicBezTo>
                <a:cubicBezTo>
                  <a:pt x="571285" y="42876"/>
                  <a:pt x="600096" y="44315"/>
                  <a:pt x="628650" y="47674"/>
                </a:cubicBezTo>
                <a:cubicBezTo>
                  <a:pt x="654072" y="50665"/>
                  <a:pt x="679550" y="53307"/>
                  <a:pt x="704850" y="57199"/>
                </a:cubicBezTo>
                <a:cubicBezTo>
                  <a:pt x="728107" y="60777"/>
                  <a:pt x="758334" y="66514"/>
                  <a:pt x="781050" y="76249"/>
                </a:cubicBezTo>
                <a:cubicBezTo>
                  <a:pt x="794101" y="81842"/>
                  <a:pt x="805967" y="90026"/>
                  <a:pt x="819150" y="95299"/>
                </a:cubicBezTo>
                <a:cubicBezTo>
                  <a:pt x="863605" y="113081"/>
                  <a:pt x="882277" y="112575"/>
                  <a:pt x="923925" y="133399"/>
                </a:cubicBezTo>
                <a:cubicBezTo>
                  <a:pt x="934164" y="138519"/>
                  <a:pt x="942261" y="147329"/>
                  <a:pt x="952500" y="152449"/>
                </a:cubicBezTo>
                <a:cubicBezTo>
                  <a:pt x="967725" y="160062"/>
                  <a:pt x="1004933" y="167430"/>
                  <a:pt x="1019175" y="171499"/>
                </a:cubicBezTo>
                <a:cubicBezTo>
                  <a:pt x="1028829" y="174257"/>
                  <a:pt x="1038096" y="178266"/>
                  <a:pt x="1047750" y="181024"/>
                </a:cubicBezTo>
                <a:cubicBezTo>
                  <a:pt x="1060337" y="184620"/>
                  <a:pt x="1073263" y="186953"/>
                  <a:pt x="1085850" y="190549"/>
                </a:cubicBezTo>
                <a:cubicBezTo>
                  <a:pt x="1129858" y="203123"/>
                  <a:pt x="1120407" y="204062"/>
                  <a:pt x="1171575" y="238174"/>
                </a:cubicBezTo>
                <a:lnTo>
                  <a:pt x="1200150" y="257224"/>
                </a:lnTo>
                <a:cubicBezTo>
                  <a:pt x="1242755" y="321131"/>
                  <a:pt x="1192566" y="258518"/>
                  <a:pt x="1247775" y="295324"/>
                </a:cubicBezTo>
                <a:cubicBezTo>
                  <a:pt x="1258983" y="302796"/>
                  <a:pt x="1265717" y="315629"/>
                  <a:pt x="1276350" y="323899"/>
                </a:cubicBezTo>
                <a:cubicBezTo>
                  <a:pt x="1294422" y="337955"/>
                  <a:pt x="1314450" y="349299"/>
                  <a:pt x="1333500" y="361999"/>
                </a:cubicBezTo>
                <a:lnTo>
                  <a:pt x="1362075" y="381049"/>
                </a:lnTo>
                <a:lnTo>
                  <a:pt x="1373918" y="403042"/>
                </a:lnTo>
                <a:lnTo>
                  <a:pt x="1362075" y="409624"/>
                </a:lnTo>
                <a:cubicBezTo>
                  <a:pt x="1353281" y="416953"/>
                  <a:pt x="1349375" y="428674"/>
                  <a:pt x="1343025" y="438199"/>
                </a:cubicBezTo>
                <a:cubicBezTo>
                  <a:pt x="1307092" y="450177"/>
                  <a:pt x="1290052" y="453072"/>
                  <a:pt x="1257300" y="485824"/>
                </a:cubicBezTo>
                <a:cubicBezTo>
                  <a:pt x="1247260" y="495864"/>
                  <a:pt x="1245295" y="511596"/>
                  <a:pt x="1238250" y="523924"/>
                </a:cubicBezTo>
                <a:cubicBezTo>
                  <a:pt x="1232570" y="533863"/>
                  <a:pt x="1226650" y="543807"/>
                  <a:pt x="1219200" y="552499"/>
                </a:cubicBezTo>
                <a:cubicBezTo>
                  <a:pt x="1198920" y="576160"/>
                  <a:pt x="1174546" y="590018"/>
                  <a:pt x="1162050" y="619174"/>
                </a:cubicBezTo>
                <a:cubicBezTo>
                  <a:pt x="1156893" y="631206"/>
                  <a:pt x="1156121" y="644687"/>
                  <a:pt x="1152525" y="657274"/>
                </a:cubicBezTo>
                <a:cubicBezTo>
                  <a:pt x="1149767" y="666928"/>
                  <a:pt x="1146175" y="676324"/>
                  <a:pt x="1143000" y="685849"/>
                </a:cubicBezTo>
                <a:cubicBezTo>
                  <a:pt x="1135760" y="707569"/>
                  <a:pt x="1117600" y="723949"/>
                  <a:pt x="1104900" y="742999"/>
                </a:cubicBezTo>
                <a:cubicBezTo>
                  <a:pt x="1090377" y="764784"/>
                  <a:pt x="1097559" y="795781"/>
                  <a:pt x="1085850" y="819199"/>
                </a:cubicBezTo>
                <a:cubicBezTo>
                  <a:pt x="1080730" y="829438"/>
                  <a:pt x="1064426" y="829310"/>
                  <a:pt x="1057275" y="838249"/>
                </a:cubicBezTo>
                <a:cubicBezTo>
                  <a:pt x="1051003" y="846089"/>
                  <a:pt x="1050925" y="857299"/>
                  <a:pt x="1047750" y="866824"/>
                </a:cubicBezTo>
                <a:cubicBezTo>
                  <a:pt x="1038225" y="879524"/>
                  <a:pt x="1029506" y="892871"/>
                  <a:pt x="1019175" y="904924"/>
                </a:cubicBezTo>
                <a:cubicBezTo>
                  <a:pt x="1010409" y="915151"/>
                  <a:pt x="998072" y="922291"/>
                  <a:pt x="990600" y="933499"/>
                </a:cubicBezTo>
                <a:cubicBezTo>
                  <a:pt x="985031" y="941853"/>
                  <a:pt x="985565" y="953094"/>
                  <a:pt x="981075" y="962074"/>
                </a:cubicBezTo>
                <a:cubicBezTo>
                  <a:pt x="944146" y="1035932"/>
                  <a:pt x="976441" y="947400"/>
                  <a:pt x="952500" y="1019224"/>
                </a:cubicBezTo>
                <a:cubicBezTo>
                  <a:pt x="942975" y="1025574"/>
                  <a:pt x="932020" y="1030179"/>
                  <a:pt x="923925" y="1038274"/>
                </a:cubicBezTo>
                <a:cubicBezTo>
                  <a:pt x="905461" y="1056738"/>
                  <a:pt x="903097" y="1072183"/>
                  <a:pt x="895350" y="1095424"/>
                </a:cubicBezTo>
                <a:cubicBezTo>
                  <a:pt x="895296" y="1095456"/>
                  <a:pt x="855419" y="1118457"/>
                  <a:pt x="838200" y="1133524"/>
                </a:cubicBezTo>
                <a:cubicBezTo>
                  <a:pt x="829585" y="1141062"/>
                  <a:pt x="825500" y="1152574"/>
                  <a:pt x="819150" y="1162099"/>
                </a:cubicBezTo>
                <a:cubicBezTo>
                  <a:pt x="806450" y="1165274"/>
                  <a:pt x="793082" y="1166467"/>
                  <a:pt x="781050" y="1171624"/>
                </a:cubicBezTo>
                <a:cubicBezTo>
                  <a:pt x="763221" y="1179266"/>
                  <a:pt x="749185" y="1193145"/>
                  <a:pt x="735980" y="1207073"/>
                </a:cubicBezTo>
                <a:cubicBezTo>
                  <a:pt x="730723" y="1201915"/>
                  <a:pt x="727090" y="1195373"/>
                  <a:pt x="723820" y="1188833"/>
                </a:cubicBezTo>
                <a:cubicBezTo>
                  <a:pt x="720198" y="1181588"/>
                  <a:pt x="721321" y="1172003"/>
                  <a:pt x="716136" y="1165781"/>
                </a:cubicBezTo>
                <a:cubicBezTo>
                  <a:pt x="707937" y="1155943"/>
                  <a:pt x="694456" y="1151785"/>
                  <a:pt x="685400" y="1142729"/>
                </a:cubicBezTo>
                <a:cubicBezTo>
                  <a:pt x="653009" y="1110338"/>
                  <a:pt x="664289" y="1115821"/>
                  <a:pt x="673582" y="1121950"/>
                </a:cubicBezTo>
                <a:cubicBezTo>
                  <a:pt x="667342" y="1117501"/>
                  <a:pt x="656626" y="1109622"/>
                  <a:pt x="639296" y="1096625"/>
                </a:cubicBezTo>
                <a:cubicBezTo>
                  <a:pt x="636735" y="1088941"/>
                  <a:pt x="635779" y="1080518"/>
                  <a:pt x="631612" y="1073573"/>
                </a:cubicBezTo>
                <a:cubicBezTo>
                  <a:pt x="621554" y="1056810"/>
                  <a:pt x="601521" y="1050843"/>
                  <a:pt x="585507" y="1042836"/>
                </a:cubicBezTo>
                <a:cubicBezTo>
                  <a:pt x="580384" y="1035152"/>
                  <a:pt x="577350" y="1025553"/>
                  <a:pt x="570139" y="1019784"/>
                </a:cubicBezTo>
                <a:cubicBezTo>
                  <a:pt x="563814" y="1014724"/>
                  <a:pt x="554901" y="1014231"/>
                  <a:pt x="547087" y="1012100"/>
                </a:cubicBezTo>
                <a:cubicBezTo>
                  <a:pt x="526710" y="1006543"/>
                  <a:pt x="505652" y="1003411"/>
                  <a:pt x="485615" y="996732"/>
                </a:cubicBezTo>
                <a:cubicBezTo>
                  <a:pt x="477931" y="994171"/>
                  <a:pt x="470626" y="989816"/>
                  <a:pt x="462563" y="989048"/>
                </a:cubicBezTo>
                <a:cubicBezTo>
                  <a:pt x="416596" y="984670"/>
                  <a:pt x="370354" y="983925"/>
                  <a:pt x="324250" y="981364"/>
                </a:cubicBezTo>
                <a:cubicBezTo>
                  <a:pt x="301198" y="976241"/>
                  <a:pt x="278003" y="971723"/>
                  <a:pt x="255094" y="965996"/>
                </a:cubicBezTo>
                <a:cubicBezTo>
                  <a:pt x="247236" y="964032"/>
                  <a:pt x="240060" y="959457"/>
                  <a:pt x="232042" y="958312"/>
                </a:cubicBezTo>
                <a:cubicBezTo>
                  <a:pt x="204035" y="954311"/>
                  <a:pt x="175692" y="953189"/>
                  <a:pt x="147517" y="950628"/>
                </a:cubicBezTo>
                <a:cubicBezTo>
                  <a:pt x="133249" y="945872"/>
                  <a:pt x="120913" y="943494"/>
                  <a:pt x="110174" y="942602"/>
                </a:cubicBezTo>
                <a:cubicBezTo>
                  <a:pt x="77955" y="939927"/>
                  <a:pt x="60112" y="950628"/>
                  <a:pt x="47625" y="950628"/>
                </a:cubicBezTo>
                <a:lnTo>
                  <a:pt x="43381" y="950920"/>
                </a:lnTo>
                <a:cubicBezTo>
                  <a:pt x="41056" y="884808"/>
                  <a:pt x="40104" y="818643"/>
                  <a:pt x="38100" y="752523"/>
                </a:cubicBezTo>
                <a:cubicBezTo>
                  <a:pt x="34925" y="723948"/>
                  <a:pt x="32141" y="695327"/>
                  <a:pt x="28575" y="666798"/>
                </a:cubicBezTo>
                <a:cubicBezTo>
                  <a:pt x="22876" y="621207"/>
                  <a:pt x="11422" y="558986"/>
                  <a:pt x="9525" y="514398"/>
                </a:cubicBezTo>
                <a:cubicBezTo>
                  <a:pt x="4394" y="393815"/>
                  <a:pt x="3175" y="273098"/>
                  <a:pt x="0" y="152448"/>
                </a:cubicBezTo>
                <a:lnTo>
                  <a:pt x="19050" y="114348"/>
                </a:lnTo>
                <a:cubicBezTo>
                  <a:pt x="30759" y="90930"/>
                  <a:pt x="31211" y="63407"/>
                  <a:pt x="38100" y="38148"/>
                </a:cubicBezTo>
                <a:cubicBezTo>
                  <a:pt x="40674" y="28712"/>
                  <a:pt x="44259" y="19582"/>
                  <a:pt x="47379" y="10311"/>
                </a:cubicBezTo>
                <a:close/>
                <a:moveTo>
                  <a:pt x="54187" y="49"/>
                </a:moveTo>
                <a:cubicBezTo>
                  <a:pt x="67878" y="-60"/>
                  <a:pt x="81565" y="49"/>
                  <a:pt x="95250" y="49"/>
                </a:cubicBezTo>
                <a:lnTo>
                  <a:pt x="49704" y="6556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navigability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5404048" y="1479898"/>
            <a:ext cx="1683449" cy="3729959"/>
          </a:xfrm>
          <a:custGeom>
            <a:avLst/>
            <a:gdLst/>
            <a:ahLst/>
            <a:cxnLst/>
            <a:rect l="l" t="t" r="r" b="b"/>
            <a:pathLst>
              <a:path w="1198389" h="2785532">
                <a:moveTo>
                  <a:pt x="657782" y="0"/>
                </a:moveTo>
                <a:cubicBezTo>
                  <a:pt x="664773" y="13537"/>
                  <a:pt x="671773" y="26980"/>
                  <a:pt x="684039" y="35157"/>
                </a:cubicBezTo>
                <a:cubicBezTo>
                  <a:pt x="693564" y="41507"/>
                  <a:pt x="703820" y="46878"/>
                  <a:pt x="712614" y="54207"/>
                </a:cubicBezTo>
                <a:cubicBezTo>
                  <a:pt x="722962" y="62831"/>
                  <a:pt x="730228" y="74952"/>
                  <a:pt x="741189" y="82782"/>
                </a:cubicBezTo>
                <a:cubicBezTo>
                  <a:pt x="752743" y="91035"/>
                  <a:pt x="766589" y="95482"/>
                  <a:pt x="779289" y="101832"/>
                </a:cubicBezTo>
                <a:cubicBezTo>
                  <a:pt x="790934" y="125123"/>
                  <a:pt x="800560" y="148312"/>
                  <a:pt x="817389" y="168507"/>
                </a:cubicBezTo>
                <a:cubicBezTo>
                  <a:pt x="826013" y="178855"/>
                  <a:pt x="837340" y="186734"/>
                  <a:pt x="845964" y="197082"/>
                </a:cubicBezTo>
                <a:cubicBezTo>
                  <a:pt x="853293" y="205876"/>
                  <a:pt x="859894" y="215418"/>
                  <a:pt x="865014" y="225657"/>
                </a:cubicBezTo>
                <a:cubicBezTo>
                  <a:pt x="869504" y="234637"/>
                  <a:pt x="868267" y="246392"/>
                  <a:pt x="874539" y="254232"/>
                </a:cubicBezTo>
                <a:cubicBezTo>
                  <a:pt x="881690" y="263171"/>
                  <a:pt x="893589" y="266932"/>
                  <a:pt x="903114" y="273282"/>
                </a:cubicBezTo>
                <a:lnTo>
                  <a:pt x="922164" y="330432"/>
                </a:lnTo>
                <a:cubicBezTo>
                  <a:pt x="925339" y="339957"/>
                  <a:pt x="929254" y="349267"/>
                  <a:pt x="931689" y="359007"/>
                </a:cubicBezTo>
                <a:cubicBezTo>
                  <a:pt x="934864" y="371707"/>
                  <a:pt x="933952" y="386215"/>
                  <a:pt x="941214" y="397107"/>
                </a:cubicBezTo>
                <a:cubicBezTo>
                  <a:pt x="947564" y="406632"/>
                  <a:pt x="960264" y="409807"/>
                  <a:pt x="969789" y="416157"/>
                </a:cubicBezTo>
                <a:lnTo>
                  <a:pt x="988839" y="473307"/>
                </a:lnTo>
                <a:cubicBezTo>
                  <a:pt x="992014" y="482832"/>
                  <a:pt x="995929" y="492142"/>
                  <a:pt x="998364" y="501882"/>
                </a:cubicBezTo>
                <a:cubicBezTo>
                  <a:pt x="1001416" y="514089"/>
                  <a:pt x="1010582" y="554892"/>
                  <a:pt x="1017414" y="568557"/>
                </a:cubicBezTo>
                <a:cubicBezTo>
                  <a:pt x="1045244" y="624217"/>
                  <a:pt x="1030028" y="569844"/>
                  <a:pt x="1045989" y="625707"/>
                </a:cubicBezTo>
                <a:cubicBezTo>
                  <a:pt x="1049585" y="638294"/>
                  <a:pt x="1051918" y="651220"/>
                  <a:pt x="1055514" y="663807"/>
                </a:cubicBezTo>
                <a:cubicBezTo>
                  <a:pt x="1058272" y="673461"/>
                  <a:pt x="1062281" y="682728"/>
                  <a:pt x="1065039" y="692382"/>
                </a:cubicBezTo>
                <a:cubicBezTo>
                  <a:pt x="1068635" y="704969"/>
                  <a:pt x="1067302" y="719590"/>
                  <a:pt x="1074564" y="730482"/>
                </a:cubicBezTo>
                <a:cubicBezTo>
                  <a:pt x="1080914" y="740007"/>
                  <a:pt x="1093614" y="743182"/>
                  <a:pt x="1103139" y="749532"/>
                </a:cubicBezTo>
                <a:cubicBezTo>
                  <a:pt x="1135150" y="845564"/>
                  <a:pt x="1086309" y="696606"/>
                  <a:pt x="1122189" y="816207"/>
                </a:cubicBezTo>
                <a:cubicBezTo>
                  <a:pt x="1127959" y="835441"/>
                  <a:pt x="1136369" y="853876"/>
                  <a:pt x="1141239" y="873357"/>
                </a:cubicBezTo>
                <a:cubicBezTo>
                  <a:pt x="1156370" y="933881"/>
                  <a:pt x="1147168" y="898870"/>
                  <a:pt x="1169814" y="978132"/>
                </a:cubicBezTo>
                <a:cubicBezTo>
                  <a:pt x="1172989" y="1006707"/>
                  <a:pt x="1175273" y="1035395"/>
                  <a:pt x="1179339" y="1063857"/>
                </a:cubicBezTo>
                <a:cubicBezTo>
                  <a:pt x="1181629" y="1079884"/>
                  <a:pt x="1187573" y="1095344"/>
                  <a:pt x="1188864" y="1111482"/>
                </a:cubicBezTo>
                <a:cubicBezTo>
                  <a:pt x="1193934" y="1174859"/>
                  <a:pt x="1195214" y="1238482"/>
                  <a:pt x="1198389" y="1301982"/>
                </a:cubicBezTo>
                <a:cubicBezTo>
                  <a:pt x="1195214" y="1406757"/>
                  <a:pt x="1194099" y="1511615"/>
                  <a:pt x="1188864" y="1616307"/>
                </a:cubicBezTo>
                <a:cubicBezTo>
                  <a:pt x="1187743" y="1638730"/>
                  <a:pt x="1185790" y="1661478"/>
                  <a:pt x="1179339" y="1682982"/>
                </a:cubicBezTo>
                <a:cubicBezTo>
                  <a:pt x="1176050" y="1693947"/>
                  <a:pt x="1164938" y="1701096"/>
                  <a:pt x="1160289" y="1711557"/>
                </a:cubicBezTo>
                <a:cubicBezTo>
                  <a:pt x="1152134" y="1729907"/>
                  <a:pt x="1146109" y="1749226"/>
                  <a:pt x="1141239" y="1768707"/>
                </a:cubicBezTo>
                <a:cubicBezTo>
                  <a:pt x="1135749" y="1790669"/>
                  <a:pt x="1132564" y="1803547"/>
                  <a:pt x="1130861" y="1810546"/>
                </a:cubicBezTo>
                <a:lnTo>
                  <a:pt x="1132375" y="1803656"/>
                </a:lnTo>
                <a:cubicBezTo>
                  <a:pt x="1131008" y="1805228"/>
                  <a:pt x="1128158" y="1814493"/>
                  <a:pt x="1122189" y="1835382"/>
                </a:cubicBezTo>
                <a:cubicBezTo>
                  <a:pt x="1118593" y="1847969"/>
                  <a:pt x="1119159" y="1862116"/>
                  <a:pt x="1112664" y="1873482"/>
                </a:cubicBezTo>
                <a:cubicBezTo>
                  <a:pt x="1105981" y="1885178"/>
                  <a:pt x="1093614" y="1892532"/>
                  <a:pt x="1084089" y="1902057"/>
                </a:cubicBezTo>
                <a:cubicBezTo>
                  <a:pt x="1078599" y="1924017"/>
                  <a:pt x="1075415" y="1936894"/>
                  <a:pt x="1073711" y="1943894"/>
                </a:cubicBezTo>
                <a:cubicBezTo>
                  <a:pt x="1076072" y="1933766"/>
                  <a:pt x="1078572" y="1921367"/>
                  <a:pt x="1065039" y="1968732"/>
                </a:cubicBezTo>
                <a:cubicBezTo>
                  <a:pt x="1061443" y="1981319"/>
                  <a:pt x="1059364" y="1994320"/>
                  <a:pt x="1055514" y="2006832"/>
                </a:cubicBezTo>
                <a:cubicBezTo>
                  <a:pt x="1046656" y="2035621"/>
                  <a:pt x="1026939" y="2092557"/>
                  <a:pt x="1026939" y="2092557"/>
                </a:cubicBezTo>
                <a:cubicBezTo>
                  <a:pt x="1004829" y="2247328"/>
                  <a:pt x="1033230" y="2076918"/>
                  <a:pt x="998364" y="2216382"/>
                </a:cubicBezTo>
                <a:cubicBezTo>
                  <a:pt x="995312" y="2228589"/>
                  <a:pt x="986146" y="2269392"/>
                  <a:pt x="979314" y="2283057"/>
                </a:cubicBezTo>
                <a:cubicBezTo>
                  <a:pt x="974194" y="2293296"/>
                  <a:pt x="965384" y="2301393"/>
                  <a:pt x="960264" y="2311632"/>
                </a:cubicBezTo>
                <a:cubicBezTo>
                  <a:pt x="955774" y="2320612"/>
                  <a:pt x="955229" y="2331227"/>
                  <a:pt x="950739" y="2340207"/>
                </a:cubicBezTo>
                <a:cubicBezTo>
                  <a:pt x="940630" y="2360425"/>
                  <a:pt x="902935" y="2404725"/>
                  <a:pt x="893589" y="2416407"/>
                </a:cubicBezTo>
                <a:cubicBezTo>
                  <a:pt x="878511" y="2476719"/>
                  <a:pt x="891326" y="2443615"/>
                  <a:pt x="845964" y="2511657"/>
                </a:cubicBezTo>
                <a:cubicBezTo>
                  <a:pt x="839614" y="2521182"/>
                  <a:pt x="835009" y="2532137"/>
                  <a:pt x="826914" y="2540232"/>
                </a:cubicBezTo>
                <a:cubicBezTo>
                  <a:pt x="817389" y="2549757"/>
                  <a:pt x="806609" y="2558174"/>
                  <a:pt x="798339" y="2568807"/>
                </a:cubicBezTo>
                <a:cubicBezTo>
                  <a:pt x="784283" y="2586879"/>
                  <a:pt x="776428" y="2609768"/>
                  <a:pt x="760239" y="2625957"/>
                </a:cubicBezTo>
                <a:cubicBezTo>
                  <a:pt x="750714" y="2635482"/>
                  <a:pt x="740288" y="2644184"/>
                  <a:pt x="731664" y="2654532"/>
                </a:cubicBezTo>
                <a:cubicBezTo>
                  <a:pt x="724335" y="2663326"/>
                  <a:pt x="717734" y="2672868"/>
                  <a:pt x="712614" y="2683107"/>
                </a:cubicBezTo>
                <a:cubicBezTo>
                  <a:pt x="708124" y="2692087"/>
                  <a:pt x="709517" y="2703969"/>
                  <a:pt x="703089" y="2711682"/>
                </a:cubicBezTo>
                <a:cubicBezTo>
                  <a:pt x="692926" y="2723878"/>
                  <a:pt x="677689" y="2730732"/>
                  <a:pt x="664989" y="2740257"/>
                </a:cubicBezTo>
                <a:cubicBezTo>
                  <a:pt x="661814" y="2749782"/>
                  <a:pt x="661033" y="2760478"/>
                  <a:pt x="655464" y="2768832"/>
                </a:cubicBezTo>
                <a:lnTo>
                  <a:pt x="642123" y="2785532"/>
                </a:lnTo>
                <a:lnTo>
                  <a:pt x="637280" y="2770367"/>
                </a:lnTo>
                <a:cubicBezTo>
                  <a:pt x="634524" y="2763835"/>
                  <a:pt x="633905" y="2775848"/>
                  <a:pt x="598314" y="2740257"/>
                </a:cubicBezTo>
                <a:cubicBezTo>
                  <a:pt x="553351" y="2695294"/>
                  <a:pt x="600727" y="2729588"/>
                  <a:pt x="569739" y="2683107"/>
                </a:cubicBezTo>
                <a:cubicBezTo>
                  <a:pt x="562267" y="2671899"/>
                  <a:pt x="549788" y="2664880"/>
                  <a:pt x="541164" y="2654532"/>
                </a:cubicBezTo>
                <a:cubicBezTo>
                  <a:pt x="533835" y="2645738"/>
                  <a:pt x="528768" y="2635272"/>
                  <a:pt x="522114" y="2625957"/>
                </a:cubicBezTo>
                <a:cubicBezTo>
                  <a:pt x="512887" y="2613039"/>
                  <a:pt x="503870" y="2599910"/>
                  <a:pt x="493539" y="2587857"/>
                </a:cubicBezTo>
                <a:cubicBezTo>
                  <a:pt x="484773" y="2577630"/>
                  <a:pt x="474489" y="2568807"/>
                  <a:pt x="464964" y="2559282"/>
                </a:cubicBezTo>
                <a:cubicBezTo>
                  <a:pt x="442222" y="2491057"/>
                  <a:pt x="474735" y="2569102"/>
                  <a:pt x="426864" y="2511657"/>
                </a:cubicBezTo>
                <a:cubicBezTo>
                  <a:pt x="389511" y="2466833"/>
                  <a:pt x="426319" y="2482537"/>
                  <a:pt x="388764" y="2444982"/>
                </a:cubicBezTo>
                <a:cubicBezTo>
                  <a:pt x="380669" y="2436887"/>
                  <a:pt x="369714" y="2432282"/>
                  <a:pt x="360189" y="2425932"/>
                </a:cubicBezTo>
                <a:cubicBezTo>
                  <a:pt x="342204" y="2353991"/>
                  <a:pt x="365092" y="2417773"/>
                  <a:pt x="303039" y="2340207"/>
                </a:cubicBezTo>
                <a:cubicBezTo>
                  <a:pt x="243957" y="2266354"/>
                  <a:pt x="305090" y="2312999"/>
                  <a:pt x="245889" y="2273532"/>
                </a:cubicBezTo>
                <a:cubicBezTo>
                  <a:pt x="200436" y="2182626"/>
                  <a:pt x="262608" y="2285877"/>
                  <a:pt x="179214" y="2216382"/>
                </a:cubicBezTo>
                <a:cubicBezTo>
                  <a:pt x="171501" y="2209954"/>
                  <a:pt x="176789" y="2194907"/>
                  <a:pt x="169689" y="2187807"/>
                </a:cubicBezTo>
                <a:cubicBezTo>
                  <a:pt x="162589" y="2180707"/>
                  <a:pt x="150094" y="2182772"/>
                  <a:pt x="141114" y="2178282"/>
                </a:cubicBezTo>
                <a:cubicBezTo>
                  <a:pt x="67256" y="2141353"/>
                  <a:pt x="155788" y="2173648"/>
                  <a:pt x="83964" y="2149707"/>
                </a:cubicBezTo>
                <a:cubicBezTo>
                  <a:pt x="58564" y="2073507"/>
                  <a:pt x="96664" y="2162407"/>
                  <a:pt x="45864" y="2111607"/>
                </a:cubicBezTo>
                <a:cubicBezTo>
                  <a:pt x="33513" y="2099256"/>
                  <a:pt x="27254" y="2081909"/>
                  <a:pt x="16714" y="2067882"/>
                </a:cubicBezTo>
                <a:lnTo>
                  <a:pt x="0" y="2084393"/>
                </a:lnTo>
                <a:cubicBezTo>
                  <a:pt x="12461" y="2062587"/>
                  <a:pt x="33034" y="2056350"/>
                  <a:pt x="53788" y="2045973"/>
                </a:cubicBezTo>
                <a:cubicBezTo>
                  <a:pt x="108853" y="1972552"/>
                  <a:pt x="86714" y="2006463"/>
                  <a:pt x="122944" y="1946080"/>
                </a:cubicBezTo>
                <a:cubicBezTo>
                  <a:pt x="125505" y="1930712"/>
                  <a:pt x="125157" y="1914564"/>
                  <a:pt x="130628" y="1899976"/>
                </a:cubicBezTo>
                <a:cubicBezTo>
                  <a:pt x="133172" y="1893193"/>
                  <a:pt x="141359" y="1890174"/>
                  <a:pt x="145997" y="1884608"/>
                </a:cubicBezTo>
                <a:cubicBezTo>
                  <a:pt x="154196" y="1874770"/>
                  <a:pt x="161605" y="1864293"/>
                  <a:pt x="169049" y="1853872"/>
                </a:cubicBezTo>
                <a:cubicBezTo>
                  <a:pt x="174417" y="1846357"/>
                  <a:pt x="178505" y="1837915"/>
                  <a:pt x="184417" y="1830820"/>
                </a:cubicBezTo>
                <a:cubicBezTo>
                  <a:pt x="191374" y="1822472"/>
                  <a:pt x="199785" y="1815452"/>
                  <a:pt x="207469" y="1807768"/>
                </a:cubicBezTo>
                <a:cubicBezTo>
                  <a:pt x="226782" y="1749826"/>
                  <a:pt x="200731" y="1821244"/>
                  <a:pt x="230521" y="1761663"/>
                </a:cubicBezTo>
                <a:cubicBezTo>
                  <a:pt x="234143" y="1754418"/>
                  <a:pt x="234583" y="1745856"/>
                  <a:pt x="238205" y="1738611"/>
                </a:cubicBezTo>
                <a:cubicBezTo>
                  <a:pt x="242335" y="1730351"/>
                  <a:pt x="249443" y="1723819"/>
                  <a:pt x="253573" y="1715559"/>
                </a:cubicBezTo>
                <a:cubicBezTo>
                  <a:pt x="259714" y="1703277"/>
                  <a:pt x="265658" y="1673260"/>
                  <a:pt x="268941" y="1661771"/>
                </a:cubicBezTo>
                <a:cubicBezTo>
                  <a:pt x="271166" y="1653983"/>
                  <a:pt x="274804" y="1646611"/>
                  <a:pt x="276625" y="1638719"/>
                </a:cubicBezTo>
                <a:cubicBezTo>
                  <a:pt x="282498" y="1613267"/>
                  <a:pt x="291993" y="1561878"/>
                  <a:pt x="291993" y="1561878"/>
                </a:cubicBezTo>
                <a:cubicBezTo>
                  <a:pt x="289432" y="1479915"/>
                  <a:pt x="288858" y="1397866"/>
                  <a:pt x="284309" y="1315989"/>
                </a:cubicBezTo>
                <a:cubicBezTo>
                  <a:pt x="282500" y="1283434"/>
                  <a:pt x="256549" y="1250431"/>
                  <a:pt x="245889" y="1223781"/>
                </a:cubicBezTo>
                <a:cubicBezTo>
                  <a:pt x="240766" y="1210974"/>
                  <a:pt x="235364" y="1198276"/>
                  <a:pt x="230521" y="1185361"/>
                </a:cubicBezTo>
                <a:cubicBezTo>
                  <a:pt x="227677" y="1177777"/>
                  <a:pt x="224801" y="1170167"/>
                  <a:pt x="222837" y="1162309"/>
                </a:cubicBezTo>
                <a:cubicBezTo>
                  <a:pt x="219669" y="1149639"/>
                  <a:pt x="220457" y="1135824"/>
                  <a:pt x="215153" y="1123889"/>
                </a:cubicBezTo>
                <a:cubicBezTo>
                  <a:pt x="209952" y="1112186"/>
                  <a:pt x="199785" y="1103398"/>
                  <a:pt x="192101" y="1093152"/>
                </a:cubicBezTo>
                <a:cubicBezTo>
                  <a:pt x="191076" y="1089053"/>
                  <a:pt x="181142" y="1045978"/>
                  <a:pt x="176733" y="1039364"/>
                </a:cubicBezTo>
                <a:cubicBezTo>
                  <a:pt x="131207" y="971075"/>
                  <a:pt x="173693" y="1065178"/>
                  <a:pt x="138313" y="985576"/>
                </a:cubicBezTo>
                <a:cubicBezTo>
                  <a:pt x="132711" y="972972"/>
                  <a:pt x="129113" y="959493"/>
                  <a:pt x="122944" y="947156"/>
                </a:cubicBezTo>
                <a:cubicBezTo>
                  <a:pt x="84371" y="870012"/>
                  <a:pt x="132607" y="987635"/>
                  <a:pt x="92208" y="893368"/>
                </a:cubicBezTo>
                <a:cubicBezTo>
                  <a:pt x="89017" y="885923"/>
                  <a:pt x="89584" y="876640"/>
                  <a:pt x="84524" y="870315"/>
                </a:cubicBezTo>
                <a:cubicBezTo>
                  <a:pt x="78755" y="863104"/>
                  <a:pt x="69156" y="860070"/>
                  <a:pt x="61472" y="854947"/>
                </a:cubicBezTo>
                <a:cubicBezTo>
                  <a:pt x="28503" y="789008"/>
                  <a:pt x="66496" y="852287"/>
                  <a:pt x="23052" y="808843"/>
                </a:cubicBezTo>
                <a:lnTo>
                  <a:pt x="19844" y="804031"/>
                </a:lnTo>
                <a:cubicBezTo>
                  <a:pt x="33049" y="790103"/>
                  <a:pt x="47085" y="776224"/>
                  <a:pt x="64914" y="768582"/>
                </a:cubicBezTo>
                <a:cubicBezTo>
                  <a:pt x="76946" y="763425"/>
                  <a:pt x="90314" y="762232"/>
                  <a:pt x="103014" y="759057"/>
                </a:cubicBezTo>
                <a:cubicBezTo>
                  <a:pt x="109364" y="749532"/>
                  <a:pt x="113449" y="738020"/>
                  <a:pt x="122064" y="730482"/>
                </a:cubicBezTo>
                <a:cubicBezTo>
                  <a:pt x="139286" y="715412"/>
                  <a:pt x="179178" y="692403"/>
                  <a:pt x="179214" y="692382"/>
                </a:cubicBezTo>
                <a:cubicBezTo>
                  <a:pt x="186961" y="669141"/>
                  <a:pt x="189325" y="653696"/>
                  <a:pt x="207789" y="635232"/>
                </a:cubicBezTo>
                <a:cubicBezTo>
                  <a:pt x="215884" y="627137"/>
                  <a:pt x="226839" y="622532"/>
                  <a:pt x="236364" y="616182"/>
                </a:cubicBezTo>
                <a:cubicBezTo>
                  <a:pt x="260305" y="544358"/>
                  <a:pt x="228010" y="632890"/>
                  <a:pt x="264939" y="559032"/>
                </a:cubicBezTo>
                <a:cubicBezTo>
                  <a:pt x="269429" y="550052"/>
                  <a:pt x="268895" y="538811"/>
                  <a:pt x="274464" y="530457"/>
                </a:cubicBezTo>
                <a:cubicBezTo>
                  <a:pt x="281936" y="519249"/>
                  <a:pt x="294273" y="512109"/>
                  <a:pt x="303039" y="501882"/>
                </a:cubicBezTo>
                <a:cubicBezTo>
                  <a:pt x="313370" y="489829"/>
                  <a:pt x="322089" y="476482"/>
                  <a:pt x="331614" y="463782"/>
                </a:cubicBezTo>
                <a:cubicBezTo>
                  <a:pt x="334789" y="454257"/>
                  <a:pt x="334867" y="443047"/>
                  <a:pt x="341139" y="435207"/>
                </a:cubicBezTo>
                <a:cubicBezTo>
                  <a:pt x="348290" y="426268"/>
                  <a:pt x="364594" y="426396"/>
                  <a:pt x="369714" y="416157"/>
                </a:cubicBezTo>
                <a:cubicBezTo>
                  <a:pt x="381423" y="392739"/>
                  <a:pt x="374241" y="361742"/>
                  <a:pt x="388764" y="339957"/>
                </a:cubicBezTo>
                <a:cubicBezTo>
                  <a:pt x="401464" y="320907"/>
                  <a:pt x="419624" y="304527"/>
                  <a:pt x="426864" y="282807"/>
                </a:cubicBezTo>
                <a:cubicBezTo>
                  <a:pt x="430039" y="273282"/>
                  <a:pt x="433631" y="263886"/>
                  <a:pt x="436389" y="254232"/>
                </a:cubicBezTo>
                <a:cubicBezTo>
                  <a:pt x="439985" y="241645"/>
                  <a:pt x="440757" y="228164"/>
                  <a:pt x="445914" y="216132"/>
                </a:cubicBezTo>
                <a:cubicBezTo>
                  <a:pt x="458410" y="186976"/>
                  <a:pt x="482784" y="173118"/>
                  <a:pt x="503064" y="149457"/>
                </a:cubicBezTo>
                <a:cubicBezTo>
                  <a:pt x="510514" y="140765"/>
                  <a:pt x="516434" y="130821"/>
                  <a:pt x="522114" y="120882"/>
                </a:cubicBezTo>
                <a:cubicBezTo>
                  <a:pt x="529159" y="108554"/>
                  <a:pt x="531124" y="92822"/>
                  <a:pt x="541164" y="82782"/>
                </a:cubicBezTo>
                <a:cubicBezTo>
                  <a:pt x="573916" y="50030"/>
                  <a:pt x="590956" y="47135"/>
                  <a:pt x="626889" y="35157"/>
                </a:cubicBezTo>
                <a:cubicBezTo>
                  <a:pt x="633239" y="25632"/>
                  <a:pt x="637145" y="13911"/>
                  <a:pt x="645939" y="6582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Popularity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 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 optimization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6919665" y="2635329"/>
            <a:ext cx="2148135" cy="1519060"/>
          </a:xfrm>
          <a:custGeom>
            <a:avLst/>
            <a:gdLst/>
            <a:ahLst/>
            <a:cxnLst/>
            <a:rect l="l" t="t" r="r" b="b"/>
            <a:pathLst>
              <a:path w="1529183" h="1134433">
                <a:moveTo>
                  <a:pt x="58831" y="0"/>
                </a:moveTo>
                <a:cubicBezTo>
                  <a:pt x="81642" y="5582"/>
                  <a:pt x="102788" y="10218"/>
                  <a:pt x="109949" y="10483"/>
                </a:cubicBezTo>
                <a:cubicBezTo>
                  <a:pt x="252820" y="15775"/>
                  <a:pt x="1094568" y="28229"/>
                  <a:pt x="1176749" y="29533"/>
                </a:cubicBezTo>
                <a:cubicBezTo>
                  <a:pt x="1195799" y="32708"/>
                  <a:pt x="1214780" y="36327"/>
                  <a:pt x="1233899" y="39058"/>
                </a:cubicBezTo>
                <a:cubicBezTo>
                  <a:pt x="1259239" y="42678"/>
                  <a:pt x="1286042" y="39835"/>
                  <a:pt x="1310099" y="48583"/>
                </a:cubicBezTo>
                <a:cubicBezTo>
                  <a:pt x="1322758" y="53186"/>
                  <a:pt x="1326978" y="70475"/>
                  <a:pt x="1338674" y="77158"/>
                </a:cubicBezTo>
                <a:cubicBezTo>
                  <a:pt x="1350040" y="83653"/>
                  <a:pt x="1364074" y="83508"/>
                  <a:pt x="1376774" y="86683"/>
                </a:cubicBezTo>
                <a:cubicBezTo>
                  <a:pt x="1386299" y="102558"/>
                  <a:pt x="1392258" y="121217"/>
                  <a:pt x="1405349" y="134308"/>
                </a:cubicBezTo>
                <a:cubicBezTo>
                  <a:pt x="1412449" y="141408"/>
                  <a:pt x="1426084" y="137561"/>
                  <a:pt x="1433924" y="143833"/>
                </a:cubicBezTo>
                <a:cubicBezTo>
                  <a:pt x="1459295" y="164130"/>
                  <a:pt x="1448695" y="176135"/>
                  <a:pt x="1462499" y="200983"/>
                </a:cubicBezTo>
                <a:cubicBezTo>
                  <a:pt x="1473618" y="220997"/>
                  <a:pt x="1493359" y="236413"/>
                  <a:pt x="1500599" y="258133"/>
                </a:cubicBezTo>
                <a:cubicBezTo>
                  <a:pt x="1514264" y="299127"/>
                  <a:pt x="1507689" y="276968"/>
                  <a:pt x="1519649" y="324808"/>
                </a:cubicBezTo>
                <a:cubicBezTo>
                  <a:pt x="1522824" y="483558"/>
                  <a:pt x="1529174" y="642276"/>
                  <a:pt x="1529174" y="801058"/>
                </a:cubicBezTo>
                <a:cubicBezTo>
                  <a:pt x="1529174" y="821056"/>
                  <a:pt x="1530243" y="913220"/>
                  <a:pt x="1510124" y="953458"/>
                </a:cubicBezTo>
                <a:cubicBezTo>
                  <a:pt x="1505004" y="963697"/>
                  <a:pt x="1500013" y="974882"/>
                  <a:pt x="1491074" y="982033"/>
                </a:cubicBezTo>
                <a:cubicBezTo>
                  <a:pt x="1483234" y="988305"/>
                  <a:pt x="1471727" y="987603"/>
                  <a:pt x="1462499" y="991558"/>
                </a:cubicBezTo>
                <a:cubicBezTo>
                  <a:pt x="1449448" y="997151"/>
                  <a:pt x="1437099" y="1004258"/>
                  <a:pt x="1424399" y="1010608"/>
                </a:cubicBezTo>
                <a:cubicBezTo>
                  <a:pt x="1389200" y="1063406"/>
                  <a:pt x="1425488" y="1021645"/>
                  <a:pt x="1376774" y="1048708"/>
                </a:cubicBezTo>
                <a:cubicBezTo>
                  <a:pt x="1356760" y="1059827"/>
                  <a:pt x="1338674" y="1074108"/>
                  <a:pt x="1319624" y="1086808"/>
                </a:cubicBezTo>
                <a:cubicBezTo>
                  <a:pt x="1310099" y="1093158"/>
                  <a:pt x="1301909" y="1102238"/>
                  <a:pt x="1291049" y="1105858"/>
                </a:cubicBezTo>
                <a:cubicBezTo>
                  <a:pt x="1281524" y="1109033"/>
                  <a:pt x="1272128" y="1112625"/>
                  <a:pt x="1262474" y="1115383"/>
                </a:cubicBezTo>
                <a:cubicBezTo>
                  <a:pt x="1178753" y="1139303"/>
                  <a:pt x="1264312" y="1111595"/>
                  <a:pt x="1195799" y="1134433"/>
                </a:cubicBezTo>
                <a:lnTo>
                  <a:pt x="1071974" y="1124908"/>
                </a:lnTo>
                <a:cubicBezTo>
                  <a:pt x="1046492" y="1122481"/>
                  <a:pt x="1021307" y="1117207"/>
                  <a:pt x="995774" y="1115383"/>
                </a:cubicBezTo>
                <a:cubicBezTo>
                  <a:pt x="887912" y="1107679"/>
                  <a:pt x="779858" y="1102941"/>
                  <a:pt x="671924" y="1096333"/>
                </a:cubicBezTo>
                <a:lnTo>
                  <a:pt x="529049" y="1086808"/>
                </a:lnTo>
                <a:lnTo>
                  <a:pt x="462374" y="1077283"/>
                </a:lnTo>
                <a:cubicBezTo>
                  <a:pt x="443286" y="1074346"/>
                  <a:pt x="424526" y="1068391"/>
                  <a:pt x="405224" y="1067758"/>
                </a:cubicBezTo>
                <a:cubicBezTo>
                  <a:pt x="270197" y="1063331"/>
                  <a:pt x="135091" y="1061953"/>
                  <a:pt x="0" y="1059957"/>
                </a:cubicBezTo>
                <a:lnTo>
                  <a:pt x="5175" y="1039183"/>
                </a:lnTo>
                <a:cubicBezTo>
                  <a:pt x="14700" y="1029658"/>
                  <a:pt x="27067" y="1022304"/>
                  <a:pt x="33750" y="1010608"/>
                </a:cubicBezTo>
                <a:cubicBezTo>
                  <a:pt x="40245" y="999242"/>
                  <a:pt x="39679" y="985095"/>
                  <a:pt x="43275" y="972508"/>
                </a:cubicBezTo>
                <a:cubicBezTo>
                  <a:pt x="49244" y="951619"/>
                  <a:pt x="52094" y="942354"/>
                  <a:pt x="53461" y="940782"/>
                </a:cubicBezTo>
                <a:lnTo>
                  <a:pt x="51947" y="947672"/>
                </a:lnTo>
                <a:cubicBezTo>
                  <a:pt x="53650" y="940673"/>
                  <a:pt x="56835" y="927795"/>
                  <a:pt x="62325" y="905833"/>
                </a:cubicBezTo>
                <a:cubicBezTo>
                  <a:pt x="67195" y="886352"/>
                  <a:pt x="73220" y="867033"/>
                  <a:pt x="81375" y="848683"/>
                </a:cubicBezTo>
                <a:cubicBezTo>
                  <a:pt x="86024" y="838222"/>
                  <a:pt x="97136" y="831073"/>
                  <a:pt x="100425" y="820108"/>
                </a:cubicBezTo>
                <a:cubicBezTo>
                  <a:pt x="106876" y="798604"/>
                  <a:pt x="108829" y="775856"/>
                  <a:pt x="109950" y="753433"/>
                </a:cubicBezTo>
                <a:cubicBezTo>
                  <a:pt x="115185" y="648741"/>
                  <a:pt x="116300" y="543883"/>
                  <a:pt x="119475" y="439108"/>
                </a:cubicBezTo>
                <a:cubicBezTo>
                  <a:pt x="116300" y="375608"/>
                  <a:pt x="115020" y="311985"/>
                  <a:pt x="109950" y="248608"/>
                </a:cubicBezTo>
                <a:cubicBezTo>
                  <a:pt x="108659" y="232470"/>
                  <a:pt x="102715" y="217010"/>
                  <a:pt x="100425" y="200983"/>
                </a:cubicBezTo>
                <a:cubicBezTo>
                  <a:pt x="96359" y="172521"/>
                  <a:pt x="94075" y="143833"/>
                  <a:pt x="90900" y="115258"/>
                </a:cubicBezTo>
                <a:cubicBezTo>
                  <a:pt x="68254" y="35996"/>
                  <a:pt x="77456" y="71007"/>
                  <a:pt x="62325" y="10483"/>
                </a:cubicBezTo>
                <a:cubicBezTo>
                  <a:pt x="61431" y="6906"/>
                  <a:pt x="60418" y="3365"/>
                  <a:pt x="588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Preferential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1507895" y="4828466"/>
            <a:ext cx="5659883" cy="1953334"/>
          </a:xfrm>
          <a:custGeom>
            <a:avLst/>
            <a:gdLst/>
            <a:ahLst/>
            <a:cxnLst/>
            <a:rect l="l" t="t" r="r" b="b"/>
            <a:pathLst>
              <a:path w="4029075" h="1458749">
                <a:moveTo>
                  <a:pt x="3410816" y="269658"/>
                </a:moveTo>
                <a:lnTo>
                  <a:pt x="3410817" y="269659"/>
                </a:lnTo>
                <a:lnTo>
                  <a:pt x="3415660" y="284824"/>
                </a:lnTo>
                <a:lnTo>
                  <a:pt x="3410817" y="269659"/>
                </a:lnTo>
                <a:cubicBezTo>
                  <a:pt x="3410817" y="269659"/>
                  <a:pt x="3410817" y="269659"/>
                  <a:pt x="3410816" y="269658"/>
                </a:cubicBezTo>
                <a:close/>
                <a:moveTo>
                  <a:pt x="683161" y="262035"/>
                </a:moveTo>
                <a:lnTo>
                  <a:pt x="683157" y="262040"/>
                </a:lnTo>
                <a:lnTo>
                  <a:pt x="683160" y="262036"/>
                </a:lnTo>
                <a:close/>
                <a:moveTo>
                  <a:pt x="3394211" y="259411"/>
                </a:moveTo>
                <a:lnTo>
                  <a:pt x="3399999" y="263147"/>
                </a:lnTo>
                <a:cubicBezTo>
                  <a:pt x="3398211" y="262466"/>
                  <a:pt x="3396330" y="261198"/>
                  <a:pt x="3394211" y="259411"/>
                </a:cubicBezTo>
                <a:close/>
                <a:moveTo>
                  <a:pt x="685743" y="257902"/>
                </a:moveTo>
                <a:lnTo>
                  <a:pt x="683307" y="261800"/>
                </a:lnTo>
                <a:cubicBezTo>
                  <a:pt x="683922" y="260956"/>
                  <a:pt x="684726" y="259771"/>
                  <a:pt x="685622" y="258081"/>
                </a:cubicBezTo>
                <a:close/>
                <a:moveTo>
                  <a:pt x="689644" y="255691"/>
                </a:moveTo>
                <a:cubicBezTo>
                  <a:pt x="689055" y="254340"/>
                  <a:pt x="685157" y="259294"/>
                  <a:pt x="683157" y="262040"/>
                </a:cubicBezTo>
                <a:lnTo>
                  <a:pt x="683162" y="262033"/>
                </a:lnTo>
                <a:cubicBezTo>
                  <a:pt x="685163" y="259285"/>
                  <a:pt x="689056" y="254341"/>
                  <a:pt x="689644" y="255691"/>
                </a:cubicBezTo>
                <a:close/>
                <a:moveTo>
                  <a:pt x="687821" y="254848"/>
                </a:moveTo>
                <a:lnTo>
                  <a:pt x="683168" y="262023"/>
                </a:lnTo>
                <a:lnTo>
                  <a:pt x="683164" y="262030"/>
                </a:lnTo>
                <a:lnTo>
                  <a:pt x="683173" y="262015"/>
                </a:lnTo>
                <a:lnTo>
                  <a:pt x="687807" y="254869"/>
                </a:lnTo>
                <a:cubicBezTo>
                  <a:pt x="687811" y="254860"/>
                  <a:pt x="687816" y="254854"/>
                  <a:pt x="687821" y="254848"/>
                </a:cubicBezTo>
                <a:close/>
                <a:moveTo>
                  <a:pt x="3371851" y="239549"/>
                </a:moveTo>
                <a:cubicBezTo>
                  <a:pt x="3379664" y="247362"/>
                  <a:pt x="3385792" y="252881"/>
                  <a:pt x="3390728" y="256681"/>
                </a:cubicBezTo>
                <a:cubicBezTo>
                  <a:pt x="3385792" y="252881"/>
                  <a:pt x="3379664" y="247362"/>
                  <a:pt x="3371851" y="239549"/>
                </a:cubicBezTo>
                <a:close/>
                <a:moveTo>
                  <a:pt x="743084" y="220520"/>
                </a:moveTo>
                <a:lnTo>
                  <a:pt x="748597" y="220706"/>
                </a:lnTo>
                <a:cubicBezTo>
                  <a:pt x="748310" y="220789"/>
                  <a:pt x="745719" y="221050"/>
                  <a:pt x="743084" y="220520"/>
                </a:cubicBezTo>
                <a:close/>
                <a:moveTo>
                  <a:pt x="737306" y="215663"/>
                </a:moveTo>
                <a:lnTo>
                  <a:pt x="743084" y="220520"/>
                </a:lnTo>
                <a:cubicBezTo>
                  <a:pt x="740453" y="220005"/>
                  <a:pt x="737782" y="218702"/>
                  <a:pt x="737306" y="215663"/>
                </a:cubicBezTo>
                <a:close/>
                <a:moveTo>
                  <a:pt x="316344" y="140546"/>
                </a:moveTo>
                <a:lnTo>
                  <a:pt x="311682" y="147737"/>
                </a:lnTo>
                <a:cubicBezTo>
                  <a:pt x="312421" y="146276"/>
                  <a:pt x="316618" y="140028"/>
                  <a:pt x="316344" y="140546"/>
                </a:cubicBezTo>
                <a:close/>
                <a:moveTo>
                  <a:pt x="3582762" y="57214"/>
                </a:moveTo>
                <a:cubicBezTo>
                  <a:pt x="3591875" y="60746"/>
                  <a:pt x="3601048" y="64132"/>
                  <a:pt x="3609975" y="68099"/>
                </a:cubicBezTo>
                <a:cubicBezTo>
                  <a:pt x="3646229" y="84212"/>
                  <a:pt x="3646004" y="85768"/>
                  <a:pt x="3676650" y="106199"/>
                </a:cubicBezTo>
                <a:cubicBezTo>
                  <a:pt x="3731817" y="117232"/>
                  <a:pt x="3780678" y="127537"/>
                  <a:pt x="3838575" y="134774"/>
                </a:cubicBezTo>
                <a:cubicBezTo>
                  <a:pt x="3876512" y="139516"/>
                  <a:pt x="3914775" y="141124"/>
                  <a:pt x="3952875" y="144299"/>
                </a:cubicBezTo>
                <a:cubicBezTo>
                  <a:pt x="3985245" y="146997"/>
                  <a:pt x="3992850" y="216600"/>
                  <a:pt x="4000500" y="239549"/>
                </a:cubicBezTo>
                <a:cubicBezTo>
                  <a:pt x="4005907" y="255769"/>
                  <a:pt x="4018130" y="270135"/>
                  <a:pt x="4019550" y="287174"/>
                </a:cubicBezTo>
                <a:cubicBezTo>
                  <a:pt x="4027728" y="385310"/>
                  <a:pt x="4029075" y="483973"/>
                  <a:pt x="4029075" y="582449"/>
                </a:cubicBezTo>
                <a:cubicBezTo>
                  <a:pt x="4029075" y="592489"/>
                  <a:pt x="4022308" y="601370"/>
                  <a:pt x="4019550" y="611024"/>
                </a:cubicBezTo>
                <a:cubicBezTo>
                  <a:pt x="4015954" y="623611"/>
                  <a:pt x="4013200" y="636424"/>
                  <a:pt x="4010025" y="649124"/>
                </a:cubicBezTo>
                <a:lnTo>
                  <a:pt x="3990975" y="677699"/>
                </a:lnTo>
                <a:cubicBezTo>
                  <a:pt x="3985406" y="686053"/>
                  <a:pt x="3984625" y="696749"/>
                  <a:pt x="3981450" y="706274"/>
                </a:cubicBezTo>
                <a:cubicBezTo>
                  <a:pt x="3958260" y="775843"/>
                  <a:pt x="3967270" y="743943"/>
                  <a:pt x="3952875" y="801524"/>
                </a:cubicBezTo>
                <a:cubicBezTo>
                  <a:pt x="3940609" y="817879"/>
                  <a:pt x="3916392" y="848700"/>
                  <a:pt x="3905250" y="868199"/>
                </a:cubicBezTo>
                <a:cubicBezTo>
                  <a:pt x="3898205" y="880527"/>
                  <a:pt x="3895290" y="895391"/>
                  <a:pt x="3886200" y="906299"/>
                </a:cubicBezTo>
                <a:cubicBezTo>
                  <a:pt x="3838329" y="963744"/>
                  <a:pt x="3870842" y="885699"/>
                  <a:pt x="3848100" y="953924"/>
                </a:cubicBezTo>
                <a:cubicBezTo>
                  <a:pt x="3848058" y="953950"/>
                  <a:pt x="3809012" y="977976"/>
                  <a:pt x="3790950" y="992024"/>
                </a:cubicBezTo>
                <a:cubicBezTo>
                  <a:pt x="3780317" y="1000294"/>
                  <a:pt x="3771900" y="1011074"/>
                  <a:pt x="3762375" y="1020599"/>
                </a:cubicBezTo>
                <a:cubicBezTo>
                  <a:pt x="3746186" y="1036788"/>
                  <a:pt x="3723103" y="1044396"/>
                  <a:pt x="3705225" y="1058699"/>
                </a:cubicBezTo>
                <a:cubicBezTo>
                  <a:pt x="3691200" y="1069919"/>
                  <a:pt x="3679825" y="1084099"/>
                  <a:pt x="3667125" y="1096799"/>
                </a:cubicBezTo>
                <a:cubicBezTo>
                  <a:pt x="3599181" y="1119447"/>
                  <a:pt x="3681324" y="1087333"/>
                  <a:pt x="3609975" y="1134899"/>
                </a:cubicBezTo>
                <a:cubicBezTo>
                  <a:pt x="3601621" y="1140468"/>
                  <a:pt x="3590380" y="1139934"/>
                  <a:pt x="3581400" y="1144424"/>
                </a:cubicBezTo>
                <a:cubicBezTo>
                  <a:pt x="3571161" y="1149544"/>
                  <a:pt x="3562350" y="1157124"/>
                  <a:pt x="3552825" y="1163474"/>
                </a:cubicBezTo>
                <a:cubicBezTo>
                  <a:pt x="3536950" y="1166649"/>
                  <a:pt x="3519994" y="1166424"/>
                  <a:pt x="3505200" y="1172999"/>
                </a:cubicBezTo>
                <a:cubicBezTo>
                  <a:pt x="3490693" y="1179446"/>
                  <a:pt x="3479800" y="1192049"/>
                  <a:pt x="3467100" y="1201574"/>
                </a:cubicBezTo>
                <a:cubicBezTo>
                  <a:pt x="3448784" y="1215311"/>
                  <a:pt x="3428466" y="1226208"/>
                  <a:pt x="3409950" y="1239674"/>
                </a:cubicBezTo>
                <a:cubicBezTo>
                  <a:pt x="3393508" y="1251631"/>
                  <a:pt x="3378200" y="1265074"/>
                  <a:pt x="3362325" y="1277774"/>
                </a:cubicBezTo>
                <a:cubicBezTo>
                  <a:pt x="3352800" y="1280949"/>
                  <a:pt x="3341590" y="1281027"/>
                  <a:pt x="3333750" y="1287299"/>
                </a:cubicBezTo>
                <a:cubicBezTo>
                  <a:pt x="3324811" y="1294450"/>
                  <a:pt x="3322029" y="1307080"/>
                  <a:pt x="3314700" y="1315874"/>
                </a:cubicBezTo>
                <a:cubicBezTo>
                  <a:pt x="3306076" y="1326222"/>
                  <a:pt x="3295650" y="1334924"/>
                  <a:pt x="3286125" y="1344449"/>
                </a:cubicBezTo>
                <a:cubicBezTo>
                  <a:pt x="3286081" y="1344462"/>
                  <a:pt x="3247315" y="1355349"/>
                  <a:pt x="3228975" y="1363499"/>
                </a:cubicBezTo>
                <a:cubicBezTo>
                  <a:pt x="3218514" y="1368148"/>
                  <a:pt x="3209925" y="1376199"/>
                  <a:pt x="3200400" y="1382549"/>
                </a:cubicBezTo>
                <a:cubicBezTo>
                  <a:pt x="3183692" y="1393688"/>
                  <a:pt x="3162731" y="1396729"/>
                  <a:pt x="3143250" y="1401599"/>
                </a:cubicBezTo>
                <a:cubicBezTo>
                  <a:pt x="3009143" y="1435126"/>
                  <a:pt x="3139281" y="1393397"/>
                  <a:pt x="3057525" y="1420649"/>
                </a:cubicBezTo>
                <a:cubicBezTo>
                  <a:pt x="2911475" y="1426999"/>
                  <a:pt x="2765329" y="1431437"/>
                  <a:pt x="2619375" y="1439699"/>
                </a:cubicBezTo>
                <a:cubicBezTo>
                  <a:pt x="2596960" y="1440968"/>
                  <a:pt x="2575144" y="1448677"/>
                  <a:pt x="2552700" y="1449224"/>
                </a:cubicBezTo>
                <a:lnTo>
                  <a:pt x="1838325" y="1458749"/>
                </a:lnTo>
                <a:cubicBezTo>
                  <a:pt x="1718254" y="1410721"/>
                  <a:pt x="1848651" y="1456861"/>
                  <a:pt x="1590675" y="1430174"/>
                </a:cubicBezTo>
                <a:cubicBezTo>
                  <a:pt x="1564632" y="1427480"/>
                  <a:pt x="1539875" y="1417474"/>
                  <a:pt x="1514475" y="1411124"/>
                </a:cubicBezTo>
                <a:cubicBezTo>
                  <a:pt x="1409555" y="1399466"/>
                  <a:pt x="1457110" y="1406326"/>
                  <a:pt x="1371600" y="1392074"/>
                </a:cubicBezTo>
                <a:cubicBezTo>
                  <a:pt x="1332862" y="1385618"/>
                  <a:pt x="1295400" y="1373024"/>
                  <a:pt x="1257300" y="1363499"/>
                </a:cubicBezTo>
                <a:cubicBezTo>
                  <a:pt x="1202892" y="1349897"/>
                  <a:pt x="1209104" y="1350418"/>
                  <a:pt x="1171575" y="1325399"/>
                </a:cubicBezTo>
                <a:cubicBezTo>
                  <a:pt x="1013669" y="1299081"/>
                  <a:pt x="1248109" y="1336874"/>
                  <a:pt x="1019175" y="1306349"/>
                </a:cubicBezTo>
                <a:cubicBezTo>
                  <a:pt x="1003128" y="1304209"/>
                  <a:pt x="987614" y="1298832"/>
                  <a:pt x="971550" y="1296824"/>
                </a:cubicBezTo>
                <a:cubicBezTo>
                  <a:pt x="852494" y="1281942"/>
                  <a:pt x="887168" y="1317889"/>
                  <a:pt x="847725" y="1258724"/>
                </a:cubicBezTo>
                <a:cubicBezTo>
                  <a:pt x="838200" y="1255549"/>
                  <a:pt x="828804" y="1251957"/>
                  <a:pt x="819150" y="1249199"/>
                </a:cubicBezTo>
                <a:cubicBezTo>
                  <a:pt x="806563" y="1245603"/>
                  <a:pt x="793082" y="1244831"/>
                  <a:pt x="781050" y="1239674"/>
                </a:cubicBezTo>
                <a:cubicBezTo>
                  <a:pt x="770528" y="1235165"/>
                  <a:pt x="762714" y="1225744"/>
                  <a:pt x="752475" y="1220624"/>
                </a:cubicBezTo>
                <a:cubicBezTo>
                  <a:pt x="743495" y="1216134"/>
                  <a:pt x="732880" y="1215589"/>
                  <a:pt x="723900" y="1211099"/>
                </a:cubicBezTo>
                <a:cubicBezTo>
                  <a:pt x="713661" y="1205979"/>
                  <a:pt x="705847" y="1196558"/>
                  <a:pt x="695325" y="1192049"/>
                </a:cubicBezTo>
                <a:cubicBezTo>
                  <a:pt x="683293" y="1186892"/>
                  <a:pt x="669812" y="1186120"/>
                  <a:pt x="657225" y="1182524"/>
                </a:cubicBezTo>
                <a:cubicBezTo>
                  <a:pt x="647571" y="1179766"/>
                  <a:pt x="638175" y="1176174"/>
                  <a:pt x="628650" y="1172999"/>
                </a:cubicBezTo>
                <a:cubicBezTo>
                  <a:pt x="549016" y="1161623"/>
                  <a:pt x="583755" y="1168919"/>
                  <a:pt x="523875" y="1153949"/>
                </a:cubicBezTo>
                <a:cubicBezTo>
                  <a:pt x="496325" y="1147061"/>
                  <a:pt x="473889" y="1126771"/>
                  <a:pt x="447675" y="1115849"/>
                </a:cubicBezTo>
                <a:cubicBezTo>
                  <a:pt x="411053" y="1100590"/>
                  <a:pt x="413390" y="1112994"/>
                  <a:pt x="381000" y="1096799"/>
                </a:cubicBezTo>
                <a:cubicBezTo>
                  <a:pt x="364441" y="1088520"/>
                  <a:pt x="349250" y="1077749"/>
                  <a:pt x="333375" y="1068224"/>
                </a:cubicBezTo>
                <a:lnTo>
                  <a:pt x="295275" y="1058699"/>
                </a:lnTo>
                <a:cubicBezTo>
                  <a:pt x="285535" y="1056264"/>
                  <a:pt x="276225" y="1052349"/>
                  <a:pt x="266700" y="1049174"/>
                </a:cubicBezTo>
                <a:lnTo>
                  <a:pt x="209550" y="1030124"/>
                </a:lnTo>
                <a:cubicBezTo>
                  <a:pt x="191277" y="1024033"/>
                  <a:pt x="120737" y="967890"/>
                  <a:pt x="104775" y="953924"/>
                </a:cubicBezTo>
                <a:cubicBezTo>
                  <a:pt x="86050" y="937540"/>
                  <a:pt x="68422" y="919318"/>
                  <a:pt x="57150" y="896774"/>
                </a:cubicBezTo>
                <a:cubicBezTo>
                  <a:pt x="52660" y="887794"/>
                  <a:pt x="51580" y="877427"/>
                  <a:pt x="47625" y="868199"/>
                </a:cubicBezTo>
                <a:cubicBezTo>
                  <a:pt x="39392" y="848989"/>
                  <a:pt x="22241" y="823862"/>
                  <a:pt x="19050" y="801524"/>
                </a:cubicBezTo>
                <a:cubicBezTo>
                  <a:pt x="10918" y="744600"/>
                  <a:pt x="6350" y="687224"/>
                  <a:pt x="0" y="630074"/>
                </a:cubicBezTo>
                <a:cubicBezTo>
                  <a:pt x="3175" y="620549"/>
                  <a:pt x="5035" y="610479"/>
                  <a:pt x="9525" y="601499"/>
                </a:cubicBezTo>
                <a:cubicBezTo>
                  <a:pt x="14645" y="591260"/>
                  <a:pt x="24555" y="583643"/>
                  <a:pt x="28575" y="572924"/>
                </a:cubicBezTo>
                <a:cubicBezTo>
                  <a:pt x="63885" y="478763"/>
                  <a:pt x="12474" y="563737"/>
                  <a:pt x="57150" y="496724"/>
                </a:cubicBezTo>
                <a:cubicBezTo>
                  <a:pt x="66675" y="490374"/>
                  <a:pt x="78574" y="486613"/>
                  <a:pt x="85725" y="477674"/>
                </a:cubicBezTo>
                <a:cubicBezTo>
                  <a:pt x="91997" y="469834"/>
                  <a:pt x="90760" y="458079"/>
                  <a:pt x="95250" y="449099"/>
                </a:cubicBezTo>
                <a:cubicBezTo>
                  <a:pt x="100370" y="438860"/>
                  <a:pt x="108620" y="430463"/>
                  <a:pt x="114300" y="420524"/>
                </a:cubicBezTo>
                <a:cubicBezTo>
                  <a:pt x="121345" y="408196"/>
                  <a:pt x="127000" y="395124"/>
                  <a:pt x="133350" y="382424"/>
                </a:cubicBezTo>
                <a:cubicBezTo>
                  <a:pt x="142875" y="379249"/>
                  <a:pt x="154825" y="379999"/>
                  <a:pt x="161925" y="372899"/>
                </a:cubicBezTo>
                <a:cubicBezTo>
                  <a:pt x="169025" y="365799"/>
                  <a:pt x="166960" y="353304"/>
                  <a:pt x="171450" y="344324"/>
                </a:cubicBezTo>
                <a:cubicBezTo>
                  <a:pt x="176570" y="334085"/>
                  <a:pt x="184150" y="325274"/>
                  <a:pt x="190500" y="315749"/>
                </a:cubicBezTo>
                <a:cubicBezTo>
                  <a:pt x="200025" y="309399"/>
                  <a:pt x="211746" y="305493"/>
                  <a:pt x="219075" y="296699"/>
                </a:cubicBezTo>
                <a:cubicBezTo>
                  <a:pt x="228165" y="285791"/>
                  <a:pt x="231080" y="270927"/>
                  <a:pt x="238125" y="258599"/>
                </a:cubicBezTo>
                <a:cubicBezTo>
                  <a:pt x="243805" y="248660"/>
                  <a:pt x="249846" y="238818"/>
                  <a:pt x="257175" y="230024"/>
                </a:cubicBezTo>
                <a:cubicBezTo>
                  <a:pt x="283507" y="198426"/>
                  <a:pt x="287063" y="208347"/>
                  <a:pt x="304800" y="172874"/>
                </a:cubicBezTo>
                <a:cubicBezTo>
                  <a:pt x="327273" y="127928"/>
                  <a:pt x="315682" y="142245"/>
                  <a:pt x="311682" y="147737"/>
                </a:cubicBezTo>
                <a:cubicBezTo>
                  <a:pt x="314057" y="144387"/>
                  <a:pt x="320244" y="135421"/>
                  <a:pt x="333375" y="115724"/>
                </a:cubicBezTo>
                <a:cubicBezTo>
                  <a:pt x="342900" y="109374"/>
                  <a:pt x="353855" y="104769"/>
                  <a:pt x="361950" y="96674"/>
                </a:cubicBezTo>
                <a:cubicBezTo>
                  <a:pt x="374529" y="84096"/>
                  <a:pt x="379635" y="72918"/>
                  <a:pt x="383732" y="59611"/>
                </a:cubicBezTo>
                <a:cubicBezTo>
                  <a:pt x="389895" y="75061"/>
                  <a:pt x="395099" y="91345"/>
                  <a:pt x="400051" y="106200"/>
                </a:cubicBezTo>
                <a:lnTo>
                  <a:pt x="419101" y="163350"/>
                </a:lnTo>
                <a:cubicBezTo>
                  <a:pt x="426341" y="185070"/>
                  <a:pt x="446082" y="200486"/>
                  <a:pt x="457201" y="220500"/>
                </a:cubicBezTo>
                <a:cubicBezTo>
                  <a:pt x="462077" y="229277"/>
                  <a:pt x="463551" y="239550"/>
                  <a:pt x="466726" y="249075"/>
                </a:cubicBezTo>
                <a:cubicBezTo>
                  <a:pt x="476251" y="255425"/>
                  <a:pt x="488150" y="259186"/>
                  <a:pt x="495301" y="268125"/>
                </a:cubicBezTo>
                <a:cubicBezTo>
                  <a:pt x="557276" y="345594"/>
                  <a:pt x="443582" y="244981"/>
                  <a:pt x="523876" y="325275"/>
                </a:cubicBezTo>
                <a:cubicBezTo>
                  <a:pt x="566960" y="368359"/>
                  <a:pt x="543433" y="317270"/>
                  <a:pt x="561976" y="372900"/>
                </a:cubicBezTo>
                <a:cubicBezTo>
                  <a:pt x="571501" y="382425"/>
                  <a:pt x="579343" y="394003"/>
                  <a:pt x="590551" y="401475"/>
                </a:cubicBezTo>
                <a:cubicBezTo>
                  <a:pt x="594172" y="403889"/>
                  <a:pt x="598551" y="404822"/>
                  <a:pt x="603035" y="405354"/>
                </a:cubicBezTo>
                <a:lnTo>
                  <a:pt x="603036" y="405353"/>
                </a:lnTo>
                <a:lnTo>
                  <a:pt x="619126" y="410999"/>
                </a:lnTo>
                <a:cubicBezTo>
                  <a:pt x="628065" y="418150"/>
                  <a:pt x="631826" y="430049"/>
                  <a:pt x="638176" y="439574"/>
                </a:cubicBezTo>
                <a:lnTo>
                  <a:pt x="666751" y="458624"/>
                </a:lnTo>
                <a:cubicBezTo>
                  <a:pt x="685801" y="471324"/>
                  <a:pt x="703887" y="485605"/>
                  <a:pt x="723901" y="496724"/>
                </a:cubicBezTo>
                <a:cubicBezTo>
                  <a:pt x="735081" y="502935"/>
                  <a:pt x="781608" y="513532"/>
                  <a:pt x="790576" y="515774"/>
                </a:cubicBezTo>
                <a:cubicBezTo>
                  <a:pt x="800316" y="518209"/>
                  <a:pt x="809626" y="522124"/>
                  <a:pt x="819151" y="525299"/>
                </a:cubicBezTo>
                <a:cubicBezTo>
                  <a:pt x="838201" y="531649"/>
                  <a:pt x="857657" y="536891"/>
                  <a:pt x="876301" y="544349"/>
                </a:cubicBezTo>
                <a:cubicBezTo>
                  <a:pt x="889484" y="549622"/>
                  <a:pt x="901350" y="557806"/>
                  <a:pt x="914401" y="563399"/>
                </a:cubicBezTo>
                <a:cubicBezTo>
                  <a:pt x="923629" y="567354"/>
                  <a:pt x="933748" y="568969"/>
                  <a:pt x="942976" y="572924"/>
                </a:cubicBezTo>
                <a:cubicBezTo>
                  <a:pt x="956027" y="578517"/>
                  <a:pt x="968025" y="586381"/>
                  <a:pt x="981076" y="591974"/>
                </a:cubicBezTo>
                <a:cubicBezTo>
                  <a:pt x="990304" y="595929"/>
                  <a:pt x="1000671" y="597009"/>
                  <a:pt x="1009651" y="601499"/>
                </a:cubicBezTo>
                <a:cubicBezTo>
                  <a:pt x="1050851" y="622099"/>
                  <a:pt x="1041793" y="621671"/>
                  <a:pt x="1033582" y="619614"/>
                </a:cubicBezTo>
                <a:cubicBezTo>
                  <a:pt x="1041978" y="622119"/>
                  <a:pt x="1060097" y="627840"/>
                  <a:pt x="1095376" y="639599"/>
                </a:cubicBezTo>
                <a:cubicBezTo>
                  <a:pt x="1161357" y="647847"/>
                  <a:pt x="1163098" y="646182"/>
                  <a:pt x="1219201" y="658649"/>
                </a:cubicBezTo>
                <a:cubicBezTo>
                  <a:pt x="1231980" y="661489"/>
                  <a:pt x="1245269" y="663017"/>
                  <a:pt x="1257301" y="668174"/>
                </a:cubicBezTo>
                <a:cubicBezTo>
                  <a:pt x="1356688" y="710769"/>
                  <a:pt x="1180110" y="661842"/>
                  <a:pt x="1343026" y="706274"/>
                </a:cubicBezTo>
                <a:cubicBezTo>
                  <a:pt x="1346604" y="707250"/>
                  <a:pt x="1420941" y="720861"/>
                  <a:pt x="1428751" y="725324"/>
                </a:cubicBezTo>
                <a:cubicBezTo>
                  <a:pt x="1440447" y="732007"/>
                  <a:pt x="1447801" y="744374"/>
                  <a:pt x="1457326" y="753899"/>
                </a:cubicBezTo>
                <a:cubicBezTo>
                  <a:pt x="1505155" y="763465"/>
                  <a:pt x="1513762" y="763138"/>
                  <a:pt x="1562101" y="782474"/>
                </a:cubicBezTo>
                <a:cubicBezTo>
                  <a:pt x="1575284" y="787747"/>
                  <a:pt x="1587501" y="795174"/>
                  <a:pt x="1600201" y="801524"/>
                </a:cubicBezTo>
                <a:cubicBezTo>
                  <a:pt x="1656673" y="810936"/>
                  <a:pt x="1742782" y="825743"/>
                  <a:pt x="1790701" y="830099"/>
                </a:cubicBezTo>
                <a:cubicBezTo>
                  <a:pt x="1850861" y="835568"/>
                  <a:pt x="1911351" y="836449"/>
                  <a:pt x="1971676" y="839624"/>
                </a:cubicBezTo>
                <a:cubicBezTo>
                  <a:pt x="2047079" y="830199"/>
                  <a:pt x="2055373" y="828809"/>
                  <a:pt x="2133601" y="820574"/>
                </a:cubicBezTo>
                <a:cubicBezTo>
                  <a:pt x="2232340" y="810180"/>
                  <a:pt x="2210526" y="814601"/>
                  <a:pt x="2295526" y="801524"/>
                </a:cubicBezTo>
                <a:cubicBezTo>
                  <a:pt x="2314614" y="798587"/>
                  <a:pt x="2333792" y="796046"/>
                  <a:pt x="2352676" y="791999"/>
                </a:cubicBezTo>
                <a:cubicBezTo>
                  <a:pt x="2443177" y="772606"/>
                  <a:pt x="2406322" y="774051"/>
                  <a:pt x="2486026" y="763424"/>
                </a:cubicBezTo>
                <a:cubicBezTo>
                  <a:pt x="2514525" y="759624"/>
                  <a:pt x="2543289" y="757965"/>
                  <a:pt x="2571751" y="753899"/>
                </a:cubicBezTo>
                <a:cubicBezTo>
                  <a:pt x="2587778" y="751609"/>
                  <a:pt x="2603407" y="747036"/>
                  <a:pt x="2619376" y="744374"/>
                </a:cubicBezTo>
                <a:cubicBezTo>
                  <a:pt x="2630408" y="742535"/>
                  <a:pt x="2715718" y="732058"/>
                  <a:pt x="2733676" y="725324"/>
                </a:cubicBezTo>
                <a:cubicBezTo>
                  <a:pt x="2744395" y="721304"/>
                  <a:pt x="2752726" y="712624"/>
                  <a:pt x="2762251" y="706274"/>
                </a:cubicBezTo>
                <a:cubicBezTo>
                  <a:pt x="2770605" y="700705"/>
                  <a:pt x="2781301" y="699924"/>
                  <a:pt x="2790826" y="696749"/>
                </a:cubicBezTo>
                <a:cubicBezTo>
                  <a:pt x="2926639" y="651478"/>
                  <a:pt x="2785309" y="696964"/>
                  <a:pt x="2886076" y="668174"/>
                </a:cubicBezTo>
                <a:cubicBezTo>
                  <a:pt x="2927294" y="656397"/>
                  <a:pt x="2910440" y="660296"/>
                  <a:pt x="2952751" y="630074"/>
                </a:cubicBezTo>
                <a:cubicBezTo>
                  <a:pt x="2962066" y="623420"/>
                  <a:pt x="2971387" y="616704"/>
                  <a:pt x="2981326" y="611024"/>
                </a:cubicBezTo>
                <a:cubicBezTo>
                  <a:pt x="2993654" y="603979"/>
                  <a:pt x="3008518" y="601064"/>
                  <a:pt x="3019426" y="591974"/>
                </a:cubicBezTo>
                <a:cubicBezTo>
                  <a:pt x="3028220" y="584645"/>
                  <a:pt x="3032126" y="572924"/>
                  <a:pt x="3038476" y="563399"/>
                </a:cubicBezTo>
                <a:cubicBezTo>
                  <a:pt x="3038520" y="563374"/>
                  <a:pt x="3078406" y="540368"/>
                  <a:pt x="3095626" y="525299"/>
                </a:cubicBezTo>
                <a:cubicBezTo>
                  <a:pt x="3104241" y="517761"/>
                  <a:pt x="3108326" y="506249"/>
                  <a:pt x="3114676" y="496724"/>
                </a:cubicBezTo>
                <a:cubicBezTo>
                  <a:pt x="3143315" y="487178"/>
                  <a:pt x="3147207" y="488665"/>
                  <a:pt x="3171826" y="468149"/>
                </a:cubicBezTo>
                <a:cubicBezTo>
                  <a:pt x="3182174" y="459525"/>
                  <a:pt x="3190053" y="448198"/>
                  <a:pt x="3200401" y="439574"/>
                </a:cubicBezTo>
                <a:cubicBezTo>
                  <a:pt x="3209195" y="432245"/>
                  <a:pt x="3218737" y="425644"/>
                  <a:pt x="3228976" y="420524"/>
                </a:cubicBezTo>
                <a:cubicBezTo>
                  <a:pt x="3237956" y="416034"/>
                  <a:pt x="3249711" y="417271"/>
                  <a:pt x="3257551" y="410999"/>
                </a:cubicBezTo>
                <a:cubicBezTo>
                  <a:pt x="3266490" y="403848"/>
                  <a:pt x="3270251" y="391949"/>
                  <a:pt x="3276601" y="382424"/>
                </a:cubicBezTo>
                <a:cubicBezTo>
                  <a:pt x="3286126" y="376074"/>
                  <a:pt x="3295237" y="369054"/>
                  <a:pt x="3305176" y="363374"/>
                </a:cubicBezTo>
                <a:cubicBezTo>
                  <a:pt x="3317504" y="356329"/>
                  <a:pt x="3331722" y="352577"/>
                  <a:pt x="3343276" y="344324"/>
                </a:cubicBezTo>
                <a:cubicBezTo>
                  <a:pt x="3354237" y="336494"/>
                  <a:pt x="3361503" y="324373"/>
                  <a:pt x="3371851" y="315749"/>
                </a:cubicBezTo>
                <a:cubicBezTo>
                  <a:pt x="3392014" y="298946"/>
                  <a:pt x="3402560" y="298302"/>
                  <a:pt x="3415660" y="284824"/>
                </a:cubicBezTo>
                <a:lnTo>
                  <a:pt x="3429001" y="268124"/>
                </a:lnTo>
                <a:cubicBezTo>
                  <a:pt x="3434570" y="259770"/>
                  <a:pt x="3435351" y="249074"/>
                  <a:pt x="3438526" y="239549"/>
                </a:cubicBezTo>
                <a:cubicBezTo>
                  <a:pt x="3451226" y="230024"/>
                  <a:pt x="3466463" y="223170"/>
                  <a:pt x="3476626" y="210974"/>
                </a:cubicBezTo>
                <a:cubicBezTo>
                  <a:pt x="3483054" y="203261"/>
                  <a:pt x="3481661" y="191379"/>
                  <a:pt x="3486151" y="182399"/>
                </a:cubicBezTo>
                <a:cubicBezTo>
                  <a:pt x="3491271" y="172160"/>
                  <a:pt x="3497872" y="162618"/>
                  <a:pt x="3505201" y="153824"/>
                </a:cubicBezTo>
                <a:cubicBezTo>
                  <a:pt x="3513825" y="143476"/>
                  <a:pt x="3524251" y="134774"/>
                  <a:pt x="3533776" y="125249"/>
                </a:cubicBezTo>
                <a:cubicBezTo>
                  <a:pt x="3549965" y="109060"/>
                  <a:pt x="3557820" y="86171"/>
                  <a:pt x="3571876" y="68099"/>
                </a:cubicBezTo>
                <a:cubicBezTo>
                  <a:pt x="3575038" y="64035"/>
                  <a:pt x="3578566" y="60294"/>
                  <a:pt x="3582762" y="57214"/>
                </a:cubicBezTo>
                <a:close/>
                <a:moveTo>
                  <a:pt x="3192920" y="0"/>
                </a:moveTo>
                <a:lnTo>
                  <a:pt x="3200401" y="10949"/>
                </a:lnTo>
                <a:cubicBezTo>
                  <a:pt x="3197139" y="7034"/>
                  <a:pt x="3194442" y="3581"/>
                  <a:pt x="319292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Equilibrium-</a:t>
            </a:r>
            <a:r>
              <a:rPr lang="en-US" dirty="0" err="1" smtClean="0"/>
              <a:t>nonequilibrium</a:t>
            </a:r>
            <a:r>
              <a:rPr lang="en-US" dirty="0" smtClean="0"/>
              <a:t> duality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76200" y="3504998"/>
            <a:ext cx="1866604" cy="1095795"/>
          </a:xfrm>
          <a:custGeom>
            <a:avLst/>
            <a:gdLst/>
            <a:ahLst/>
            <a:cxnLst/>
            <a:rect l="l" t="t" r="r" b="b"/>
            <a:pathLst>
              <a:path w="1328771" h="818339">
                <a:moveTo>
                  <a:pt x="188987" y="795366"/>
                </a:moveTo>
                <a:cubicBezTo>
                  <a:pt x="189655" y="795423"/>
                  <a:pt x="194246" y="796310"/>
                  <a:pt x="205804" y="798767"/>
                </a:cubicBezTo>
                <a:cubicBezTo>
                  <a:pt x="199329" y="797860"/>
                  <a:pt x="187784" y="795263"/>
                  <a:pt x="188987" y="795366"/>
                </a:cubicBezTo>
                <a:close/>
                <a:moveTo>
                  <a:pt x="1154157" y="0"/>
                </a:moveTo>
                <a:lnTo>
                  <a:pt x="1152526" y="113490"/>
                </a:lnTo>
                <a:cubicBezTo>
                  <a:pt x="1152526" y="132803"/>
                  <a:pt x="1159499" y="151497"/>
                  <a:pt x="1162051" y="170640"/>
                </a:cubicBezTo>
                <a:cubicBezTo>
                  <a:pt x="1165851" y="199139"/>
                  <a:pt x="1168401" y="227790"/>
                  <a:pt x="1171576" y="256365"/>
                </a:cubicBezTo>
                <a:cubicBezTo>
                  <a:pt x="1171576" y="256365"/>
                  <a:pt x="1191293" y="313301"/>
                  <a:pt x="1200151" y="342090"/>
                </a:cubicBezTo>
                <a:cubicBezTo>
                  <a:pt x="1204001" y="354602"/>
                  <a:pt x="1206080" y="367603"/>
                  <a:pt x="1209676" y="380190"/>
                </a:cubicBezTo>
                <a:cubicBezTo>
                  <a:pt x="1212434" y="389844"/>
                  <a:pt x="1216026" y="399240"/>
                  <a:pt x="1219201" y="408765"/>
                </a:cubicBezTo>
                <a:cubicBezTo>
                  <a:pt x="1227480" y="433603"/>
                  <a:pt x="1231901" y="459565"/>
                  <a:pt x="1238251" y="484965"/>
                </a:cubicBezTo>
                <a:cubicBezTo>
                  <a:pt x="1247776" y="494490"/>
                  <a:pt x="1260802" y="501492"/>
                  <a:pt x="1266826" y="513540"/>
                </a:cubicBezTo>
                <a:cubicBezTo>
                  <a:pt x="1274066" y="528020"/>
                  <a:pt x="1272424" y="545459"/>
                  <a:pt x="1276351" y="561165"/>
                </a:cubicBezTo>
                <a:cubicBezTo>
                  <a:pt x="1278786" y="570905"/>
                  <a:pt x="1282701" y="580215"/>
                  <a:pt x="1285876" y="589740"/>
                </a:cubicBezTo>
                <a:cubicBezTo>
                  <a:pt x="1296115" y="620457"/>
                  <a:pt x="1297510" y="653472"/>
                  <a:pt x="1304926" y="684990"/>
                </a:cubicBezTo>
                <a:cubicBezTo>
                  <a:pt x="1310220" y="707490"/>
                  <a:pt x="1319443" y="729000"/>
                  <a:pt x="1323976" y="751665"/>
                </a:cubicBezTo>
                <a:cubicBezTo>
                  <a:pt x="1326506" y="764313"/>
                  <a:pt x="1328045" y="777120"/>
                  <a:pt x="1328771" y="790025"/>
                </a:cubicBezTo>
                <a:cubicBezTo>
                  <a:pt x="1056321" y="789165"/>
                  <a:pt x="671690" y="780222"/>
                  <a:pt x="371475" y="808814"/>
                </a:cubicBezTo>
                <a:cubicBezTo>
                  <a:pt x="345993" y="811241"/>
                  <a:pt x="320675" y="815164"/>
                  <a:pt x="295275" y="818339"/>
                </a:cubicBezTo>
                <a:cubicBezTo>
                  <a:pt x="248569" y="807960"/>
                  <a:pt x="221094" y="801995"/>
                  <a:pt x="205804" y="798767"/>
                </a:cubicBezTo>
                <a:cubicBezTo>
                  <a:pt x="210549" y="799178"/>
                  <a:pt x="209537" y="798560"/>
                  <a:pt x="205225" y="797087"/>
                </a:cubicBezTo>
                <a:lnTo>
                  <a:pt x="180975" y="789764"/>
                </a:lnTo>
                <a:cubicBezTo>
                  <a:pt x="156808" y="782859"/>
                  <a:pt x="137138" y="780502"/>
                  <a:pt x="114300" y="770714"/>
                </a:cubicBezTo>
                <a:cubicBezTo>
                  <a:pt x="101249" y="765121"/>
                  <a:pt x="88900" y="758014"/>
                  <a:pt x="76200" y="751664"/>
                </a:cubicBezTo>
                <a:cubicBezTo>
                  <a:pt x="4978" y="716053"/>
                  <a:pt x="63500" y="592914"/>
                  <a:pt x="57150" y="513539"/>
                </a:cubicBezTo>
                <a:cubicBezTo>
                  <a:pt x="46464" y="481481"/>
                  <a:pt x="47407" y="479820"/>
                  <a:pt x="28575" y="446864"/>
                </a:cubicBezTo>
                <a:cubicBezTo>
                  <a:pt x="22895" y="436925"/>
                  <a:pt x="10703" y="429676"/>
                  <a:pt x="9525" y="418289"/>
                </a:cubicBezTo>
                <a:cubicBezTo>
                  <a:pt x="1024" y="336116"/>
                  <a:pt x="3175" y="253189"/>
                  <a:pt x="0" y="170639"/>
                </a:cubicBezTo>
                <a:cubicBezTo>
                  <a:pt x="6350" y="161114"/>
                  <a:pt x="13930" y="152303"/>
                  <a:pt x="19050" y="142064"/>
                </a:cubicBezTo>
                <a:cubicBezTo>
                  <a:pt x="23540" y="133084"/>
                  <a:pt x="22303" y="121329"/>
                  <a:pt x="28575" y="113489"/>
                </a:cubicBezTo>
                <a:cubicBezTo>
                  <a:pt x="35726" y="104550"/>
                  <a:pt x="49821" y="103233"/>
                  <a:pt x="57150" y="94439"/>
                </a:cubicBezTo>
                <a:cubicBezTo>
                  <a:pt x="66240" y="83531"/>
                  <a:pt x="69850" y="69039"/>
                  <a:pt x="76200" y="56339"/>
                </a:cubicBezTo>
                <a:cubicBezTo>
                  <a:pt x="85725" y="49989"/>
                  <a:pt x="94536" y="42409"/>
                  <a:pt x="104775" y="37289"/>
                </a:cubicBezTo>
                <a:cubicBezTo>
                  <a:pt x="113755" y="32799"/>
                  <a:pt x="123319" y="28200"/>
                  <a:pt x="133350" y="27764"/>
                </a:cubicBezTo>
                <a:lnTo>
                  <a:pt x="762000" y="87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Configuration model</a:t>
            </a:r>
          </a:p>
        </p:txBody>
      </p:sp>
      <p:sp>
        <p:nvSpPr>
          <p:cNvPr id="60" name="Freeform 59"/>
          <p:cNvSpPr/>
          <p:nvPr/>
        </p:nvSpPr>
        <p:spPr bwMode="auto">
          <a:xfrm>
            <a:off x="129720" y="1984297"/>
            <a:ext cx="1895510" cy="1060501"/>
          </a:xfrm>
          <a:custGeom>
            <a:avLst/>
            <a:gdLst/>
            <a:ahLst/>
            <a:cxnLst/>
            <a:rect l="l" t="t" r="r" b="b"/>
            <a:pathLst>
              <a:path w="1349348" h="791982">
                <a:moveTo>
                  <a:pt x="1349348" y="1457"/>
                </a:moveTo>
                <a:lnTo>
                  <a:pt x="1343026" y="20423"/>
                </a:lnTo>
                <a:cubicBezTo>
                  <a:pt x="1330326" y="33123"/>
                  <a:pt x="1315365" y="43908"/>
                  <a:pt x="1304926" y="58523"/>
                </a:cubicBezTo>
                <a:cubicBezTo>
                  <a:pt x="1299090" y="66693"/>
                  <a:pt x="1297370" y="77253"/>
                  <a:pt x="1295401" y="87098"/>
                </a:cubicBezTo>
                <a:cubicBezTo>
                  <a:pt x="1290998" y="109113"/>
                  <a:pt x="1289051" y="131548"/>
                  <a:pt x="1285876" y="153773"/>
                </a:cubicBezTo>
                <a:cubicBezTo>
                  <a:pt x="1279007" y="201853"/>
                  <a:pt x="1267837" y="249236"/>
                  <a:pt x="1257301" y="296648"/>
                </a:cubicBezTo>
                <a:cubicBezTo>
                  <a:pt x="1255123" y="306449"/>
                  <a:pt x="1250951" y="315698"/>
                  <a:pt x="1247776" y="325223"/>
                </a:cubicBezTo>
                <a:cubicBezTo>
                  <a:pt x="1237537" y="355940"/>
                  <a:pt x="1234353" y="388587"/>
                  <a:pt x="1228726" y="420473"/>
                </a:cubicBezTo>
                <a:cubicBezTo>
                  <a:pt x="1220612" y="466451"/>
                  <a:pt x="1219328" y="499254"/>
                  <a:pt x="1209676" y="544298"/>
                </a:cubicBezTo>
                <a:cubicBezTo>
                  <a:pt x="1204190" y="569899"/>
                  <a:pt x="1196976" y="595098"/>
                  <a:pt x="1190626" y="620498"/>
                </a:cubicBezTo>
                <a:cubicBezTo>
                  <a:pt x="1179736" y="664059"/>
                  <a:pt x="1178579" y="709496"/>
                  <a:pt x="1171576" y="753848"/>
                </a:cubicBezTo>
                <a:cubicBezTo>
                  <a:pt x="1170376" y="761447"/>
                  <a:pt x="1168683" y="768959"/>
                  <a:pt x="1167049" y="776484"/>
                </a:cubicBezTo>
                <a:cubicBezTo>
                  <a:pt x="1073389" y="783222"/>
                  <a:pt x="979683" y="789764"/>
                  <a:pt x="885825" y="791947"/>
                </a:cubicBezTo>
                <a:cubicBezTo>
                  <a:pt x="860234" y="792542"/>
                  <a:pt x="835025" y="785597"/>
                  <a:pt x="809625" y="782422"/>
                </a:cubicBezTo>
                <a:cubicBezTo>
                  <a:pt x="746346" y="779891"/>
                  <a:pt x="429129" y="783380"/>
                  <a:pt x="266700" y="753847"/>
                </a:cubicBezTo>
                <a:cubicBezTo>
                  <a:pt x="253820" y="751505"/>
                  <a:pt x="241300" y="747497"/>
                  <a:pt x="228600" y="744322"/>
                </a:cubicBezTo>
                <a:cubicBezTo>
                  <a:pt x="140006" y="736939"/>
                  <a:pt x="138122" y="742964"/>
                  <a:pt x="76200" y="725272"/>
                </a:cubicBezTo>
                <a:cubicBezTo>
                  <a:pt x="66546" y="722514"/>
                  <a:pt x="55465" y="722019"/>
                  <a:pt x="47625" y="715747"/>
                </a:cubicBezTo>
                <a:cubicBezTo>
                  <a:pt x="38686" y="708596"/>
                  <a:pt x="29644" y="698570"/>
                  <a:pt x="28575" y="687172"/>
                </a:cubicBezTo>
                <a:cubicBezTo>
                  <a:pt x="19976" y="595444"/>
                  <a:pt x="24797" y="502897"/>
                  <a:pt x="19050" y="410947"/>
                </a:cubicBezTo>
                <a:cubicBezTo>
                  <a:pt x="18424" y="400926"/>
                  <a:pt x="10698" y="392343"/>
                  <a:pt x="9525" y="382372"/>
                </a:cubicBezTo>
                <a:cubicBezTo>
                  <a:pt x="4318" y="338114"/>
                  <a:pt x="3175" y="293472"/>
                  <a:pt x="0" y="249022"/>
                </a:cubicBezTo>
                <a:cubicBezTo>
                  <a:pt x="28030" y="192961"/>
                  <a:pt x="14560" y="224392"/>
                  <a:pt x="38100" y="153772"/>
                </a:cubicBezTo>
                <a:cubicBezTo>
                  <a:pt x="47625" y="144247"/>
                  <a:pt x="55714" y="133027"/>
                  <a:pt x="66675" y="125197"/>
                </a:cubicBezTo>
                <a:cubicBezTo>
                  <a:pt x="78229" y="116944"/>
                  <a:pt x="93867" y="115237"/>
                  <a:pt x="104775" y="106147"/>
                </a:cubicBezTo>
                <a:cubicBezTo>
                  <a:pt x="113569" y="98818"/>
                  <a:pt x="117475" y="87097"/>
                  <a:pt x="123825" y="77572"/>
                </a:cubicBezTo>
                <a:cubicBezTo>
                  <a:pt x="123825" y="77572"/>
                  <a:pt x="160934" y="59775"/>
                  <a:pt x="180975" y="58522"/>
                </a:cubicBezTo>
                <a:cubicBezTo>
                  <a:pt x="488385" y="39309"/>
                  <a:pt x="512150" y="45171"/>
                  <a:pt x="752475" y="58522"/>
                </a:cubicBezTo>
                <a:cubicBezTo>
                  <a:pt x="796925" y="55347"/>
                  <a:pt x="841636" y="54761"/>
                  <a:pt x="885825" y="48997"/>
                </a:cubicBezTo>
                <a:cubicBezTo>
                  <a:pt x="914851" y="45211"/>
                  <a:pt x="942779" y="35342"/>
                  <a:pt x="971550" y="29947"/>
                </a:cubicBezTo>
                <a:cubicBezTo>
                  <a:pt x="1024523" y="20015"/>
                  <a:pt x="1103639" y="13773"/>
                  <a:pt x="1152525" y="10897"/>
                </a:cubicBezTo>
                <a:cubicBezTo>
                  <a:pt x="1218098" y="7040"/>
                  <a:pt x="1283980" y="-3920"/>
                  <a:pt x="1349348" y="14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Classical random graphs</a:t>
            </a:r>
          </a:p>
        </p:txBody>
      </p:sp>
      <p:sp>
        <p:nvSpPr>
          <p:cNvPr id="70" name="Freeform 69"/>
          <p:cNvSpPr/>
          <p:nvPr/>
        </p:nvSpPr>
        <p:spPr bwMode="auto">
          <a:xfrm>
            <a:off x="4651481" y="187760"/>
            <a:ext cx="1633195" cy="1210858"/>
          </a:xfrm>
          <a:custGeom>
            <a:avLst/>
            <a:gdLst/>
            <a:ahLst/>
            <a:cxnLst/>
            <a:rect l="l" t="t" r="r" b="b"/>
            <a:pathLst>
              <a:path w="1162615" h="904268">
                <a:moveTo>
                  <a:pt x="895915" y="0"/>
                </a:moveTo>
                <a:cubicBezTo>
                  <a:pt x="940823" y="7485"/>
                  <a:pt x="951380" y="7683"/>
                  <a:pt x="991165" y="19050"/>
                </a:cubicBezTo>
                <a:cubicBezTo>
                  <a:pt x="1000819" y="21808"/>
                  <a:pt x="1011900" y="22303"/>
                  <a:pt x="1019740" y="28575"/>
                </a:cubicBezTo>
                <a:cubicBezTo>
                  <a:pt x="1028679" y="35726"/>
                  <a:pt x="1032440" y="47625"/>
                  <a:pt x="1038790" y="57150"/>
                </a:cubicBezTo>
                <a:lnTo>
                  <a:pt x="1076890" y="76200"/>
                </a:lnTo>
                <a:cubicBezTo>
                  <a:pt x="1117051" y="96280"/>
                  <a:pt x="1092815" y="164758"/>
                  <a:pt x="1095940" y="209550"/>
                </a:cubicBezTo>
                <a:cubicBezTo>
                  <a:pt x="1102352" y="301456"/>
                  <a:pt x="1102290" y="393700"/>
                  <a:pt x="1105465" y="485775"/>
                </a:cubicBezTo>
                <a:cubicBezTo>
                  <a:pt x="1129005" y="532855"/>
                  <a:pt x="1120025" y="510405"/>
                  <a:pt x="1134040" y="552450"/>
                </a:cubicBezTo>
                <a:cubicBezTo>
                  <a:pt x="1140390" y="571500"/>
                  <a:pt x="1150872" y="589642"/>
                  <a:pt x="1153090" y="609600"/>
                </a:cubicBezTo>
                <a:cubicBezTo>
                  <a:pt x="1160461" y="675942"/>
                  <a:pt x="1159440" y="742950"/>
                  <a:pt x="1162615" y="809625"/>
                </a:cubicBezTo>
                <a:cubicBezTo>
                  <a:pt x="1148600" y="851670"/>
                  <a:pt x="1157580" y="829220"/>
                  <a:pt x="1134040" y="876300"/>
                </a:cubicBezTo>
                <a:cubicBezTo>
                  <a:pt x="1129582" y="885218"/>
                  <a:pt x="1126420" y="894672"/>
                  <a:pt x="1123603" y="904268"/>
                </a:cubicBezTo>
                <a:lnTo>
                  <a:pt x="1095940" y="885826"/>
                </a:lnTo>
                <a:cubicBezTo>
                  <a:pt x="1085307" y="877556"/>
                  <a:pt x="1078573" y="864723"/>
                  <a:pt x="1067365" y="857251"/>
                </a:cubicBezTo>
                <a:cubicBezTo>
                  <a:pt x="1012156" y="820445"/>
                  <a:pt x="1062345" y="883058"/>
                  <a:pt x="1019740" y="819151"/>
                </a:cubicBezTo>
                <a:lnTo>
                  <a:pt x="991165" y="800101"/>
                </a:lnTo>
                <a:cubicBezTo>
                  <a:pt x="939997" y="765989"/>
                  <a:pt x="949448" y="765050"/>
                  <a:pt x="905440" y="752476"/>
                </a:cubicBezTo>
                <a:cubicBezTo>
                  <a:pt x="892853" y="748880"/>
                  <a:pt x="879927" y="746547"/>
                  <a:pt x="867340" y="742951"/>
                </a:cubicBezTo>
                <a:cubicBezTo>
                  <a:pt x="857686" y="740193"/>
                  <a:pt x="848419" y="736184"/>
                  <a:pt x="838765" y="733426"/>
                </a:cubicBezTo>
                <a:cubicBezTo>
                  <a:pt x="824523" y="729357"/>
                  <a:pt x="787315" y="721989"/>
                  <a:pt x="772090" y="714376"/>
                </a:cubicBezTo>
                <a:cubicBezTo>
                  <a:pt x="761851" y="709256"/>
                  <a:pt x="753754" y="700446"/>
                  <a:pt x="743515" y="695326"/>
                </a:cubicBezTo>
                <a:cubicBezTo>
                  <a:pt x="701867" y="674502"/>
                  <a:pt x="683195" y="675008"/>
                  <a:pt x="638740" y="657226"/>
                </a:cubicBezTo>
                <a:cubicBezTo>
                  <a:pt x="625557" y="651953"/>
                  <a:pt x="613691" y="643769"/>
                  <a:pt x="600640" y="638176"/>
                </a:cubicBezTo>
                <a:cubicBezTo>
                  <a:pt x="577924" y="628441"/>
                  <a:pt x="547697" y="622704"/>
                  <a:pt x="524440" y="619126"/>
                </a:cubicBezTo>
                <a:cubicBezTo>
                  <a:pt x="499140" y="615234"/>
                  <a:pt x="473662" y="612592"/>
                  <a:pt x="448240" y="609601"/>
                </a:cubicBezTo>
                <a:cubicBezTo>
                  <a:pt x="419686" y="606242"/>
                  <a:pt x="390875" y="604803"/>
                  <a:pt x="362515" y="600076"/>
                </a:cubicBezTo>
                <a:cubicBezTo>
                  <a:pt x="352611" y="598425"/>
                  <a:pt x="343965" y="591108"/>
                  <a:pt x="333940" y="590551"/>
                </a:cubicBezTo>
                <a:lnTo>
                  <a:pt x="20325" y="578252"/>
                </a:lnTo>
                <a:lnTo>
                  <a:pt x="19615" y="552450"/>
                </a:lnTo>
                <a:cubicBezTo>
                  <a:pt x="-5130" y="478216"/>
                  <a:pt x="565" y="503554"/>
                  <a:pt x="565" y="361950"/>
                </a:cubicBezTo>
                <a:cubicBezTo>
                  <a:pt x="565" y="336352"/>
                  <a:pt x="6915" y="311150"/>
                  <a:pt x="10090" y="285750"/>
                </a:cubicBezTo>
                <a:cubicBezTo>
                  <a:pt x="32420" y="218759"/>
                  <a:pt x="7872" y="299055"/>
                  <a:pt x="29140" y="171450"/>
                </a:cubicBezTo>
                <a:cubicBezTo>
                  <a:pt x="33952" y="142576"/>
                  <a:pt x="41840" y="114300"/>
                  <a:pt x="48190" y="85725"/>
                </a:cubicBezTo>
                <a:cubicBezTo>
                  <a:pt x="47000" y="85725"/>
                  <a:pt x="36315" y="103493"/>
                  <a:pt x="35488" y="99051"/>
                </a:cubicBezTo>
                <a:lnTo>
                  <a:pt x="38665" y="85725"/>
                </a:lnTo>
                <a:cubicBezTo>
                  <a:pt x="38665" y="85725"/>
                  <a:pt x="76581" y="72445"/>
                  <a:pt x="95815" y="66675"/>
                </a:cubicBezTo>
                <a:cubicBezTo>
                  <a:pt x="108354" y="62913"/>
                  <a:pt x="121328" y="60746"/>
                  <a:pt x="133915" y="57150"/>
                </a:cubicBezTo>
                <a:cubicBezTo>
                  <a:pt x="143569" y="54392"/>
                  <a:pt x="152965" y="50800"/>
                  <a:pt x="162490" y="47625"/>
                </a:cubicBezTo>
                <a:cubicBezTo>
                  <a:pt x="184715" y="44450"/>
                  <a:pt x="206888" y="40885"/>
                  <a:pt x="229165" y="38100"/>
                </a:cubicBezTo>
                <a:cubicBezTo>
                  <a:pt x="283093" y="31359"/>
                  <a:pt x="337241" y="26393"/>
                  <a:pt x="391090" y="19050"/>
                </a:cubicBezTo>
                <a:cubicBezTo>
                  <a:pt x="407131" y="16863"/>
                  <a:pt x="422537" y="10135"/>
                  <a:pt x="43871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Processes</a:t>
            </a:r>
          </a:p>
        </p:txBody>
      </p:sp>
      <p:sp>
        <p:nvSpPr>
          <p:cNvPr id="76" name="Freeform 75"/>
          <p:cNvSpPr/>
          <p:nvPr/>
        </p:nvSpPr>
        <p:spPr bwMode="auto">
          <a:xfrm>
            <a:off x="2440707" y="940273"/>
            <a:ext cx="2033462" cy="1587996"/>
          </a:xfrm>
          <a:custGeom>
            <a:avLst/>
            <a:gdLst/>
            <a:ahLst/>
            <a:cxnLst/>
            <a:rect l="l" t="t" r="r" b="b"/>
            <a:pathLst>
              <a:path w="1447551" h="1185915">
                <a:moveTo>
                  <a:pt x="1298114" y="0"/>
                </a:moveTo>
                <a:lnTo>
                  <a:pt x="1447551" y="0"/>
                </a:lnTo>
                <a:lnTo>
                  <a:pt x="1443068" y="6507"/>
                </a:lnTo>
                <a:lnTo>
                  <a:pt x="1421939" y="9525"/>
                </a:lnTo>
                <a:lnTo>
                  <a:pt x="1440743" y="10262"/>
                </a:lnTo>
                <a:cubicBezTo>
                  <a:pt x="1437623" y="19533"/>
                  <a:pt x="1434038" y="28663"/>
                  <a:pt x="1431464" y="38099"/>
                </a:cubicBezTo>
                <a:cubicBezTo>
                  <a:pt x="1424575" y="63358"/>
                  <a:pt x="1424123" y="90881"/>
                  <a:pt x="1412414" y="114299"/>
                </a:cubicBezTo>
                <a:lnTo>
                  <a:pt x="1393364" y="152399"/>
                </a:lnTo>
                <a:cubicBezTo>
                  <a:pt x="1396539" y="273049"/>
                  <a:pt x="1397758" y="393766"/>
                  <a:pt x="1402889" y="514349"/>
                </a:cubicBezTo>
                <a:cubicBezTo>
                  <a:pt x="1404786" y="558937"/>
                  <a:pt x="1416240" y="621158"/>
                  <a:pt x="1421939" y="666749"/>
                </a:cubicBezTo>
                <a:cubicBezTo>
                  <a:pt x="1425505" y="695278"/>
                  <a:pt x="1428289" y="723899"/>
                  <a:pt x="1431464" y="752474"/>
                </a:cubicBezTo>
                <a:cubicBezTo>
                  <a:pt x="1433468" y="818594"/>
                  <a:pt x="1434420" y="884759"/>
                  <a:pt x="1436745" y="950871"/>
                </a:cubicBezTo>
                <a:cubicBezTo>
                  <a:pt x="1392721" y="954117"/>
                  <a:pt x="1339657" y="955640"/>
                  <a:pt x="1294992" y="965947"/>
                </a:cubicBezTo>
                <a:cubicBezTo>
                  <a:pt x="1183090" y="991770"/>
                  <a:pt x="1302076" y="973706"/>
                  <a:pt x="1179732" y="988999"/>
                </a:cubicBezTo>
                <a:cubicBezTo>
                  <a:pt x="1169487" y="996683"/>
                  <a:pt x="1160115" y="1005697"/>
                  <a:pt x="1148996" y="1012051"/>
                </a:cubicBezTo>
                <a:cubicBezTo>
                  <a:pt x="1136273" y="1019321"/>
                  <a:pt x="1097252" y="1025473"/>
                  <a:pt x="1087523" y="1027419"/>
                </a:cubicBezTo>
                <a:cubicBezTo>
                  <a:pt x="1077278" y="1032542"/>
                  <a:pt x="1067254" y="1038135"/>
                  <a:pt x="1056787" y="1042787"/>
                </a:cubicBezTo>
                <a:cubicBezTo>
                  <a:pt x="1044183" y="1048389"/>
                  <a:pt x="1030704" y="1051986"/>
                  <a:pt x="1018367" y="1058155"/>
                </a:cubicBezTo>
                <a:cubicBezTo>
                  <a:pt x="951900" y="1091390"/>
                  <a:pt x="1007865" y="1074228"/>
                  <a:pt x="949211" y="1088892"/>
                </a:cubicBezTo>
                <a:cubicBezTo>
                  <a:pt x="905268" y="1132835"/>
                  <a:pt x="949362" y="1093600"/>
                  <a:pt x="895423" y="1127312"/>
                </a:cubicBezTo>
                <a:cubicBezTo>
                  <a:pt x="853936" y="1153241"/>
                  <a:pt x="875487" y="1144399"/>
                  <a:pt x="841634" y="1173416"/>
                </a:cubicBezTo>
                <a:lnTo>
                  <a:pt x="824969" y="1185915"/>
                </a:lnTo>
                <a:lnTo>
                  <a:pt x="821864" y="1171575"/>
                </a:lnTo>
                <a:cubicBezTo>
                  <a:pt x="811694" y="1166490"/>
                  <a:pt x="764806" y="1145015"/>
                  <a:pt x="755189" y="1133475"/>
                </a:cubicBezTo>
                <a:cubicBezTo>
                  <a:pt x="746099" y="1122567"/>
                  <a:pt x="744392" y="1106929"/>
                  <a:pt x="736139" y="1095375"/>
                </a:cubicBezTo>
                <a:cubicBezTo>
                  <a:pt x="728309" y="1084414"/>
                  <a:pt x="715036" y="1078008"/>
                  <a:pt x="707564" y="1066800"/>
                </a:cubicBezTo>
                <a:cubicBezTo>
                  <a:pt x="701995" y="1058446"/>
                  <a:pt x="705139" y="1045325"/>
                  <a:pt x="698039" y="1038225"/>
                </a:cubicBezTo>
                <a:cubicBezTo>
                  <a:pt x="647239" y="987425"/>
                  <a:pt x="685339" y="1076325"/>
                  <a:pt x="659939" y="1000125"/>
                </a:cubicBezTo>
                <a:cubicBezTo>
                  <a:pt x="623010" y="975506"/>
                  <a:pt x="642224" y="984695"/>
                  <a:pt x="602789" y="971550"/>
                </a:cubicBezTo>
                <a:cubicBezTo>
                  <a:pt x="575848" y="962570"/>
                  <a:pt x="552442" y="945201"/>
                  <a:pt x="526589" y="933450"/>
                </a:cubicBezTo>
                <a:cubicBezTo>
                  <a:pt x="517449" y="929295"/>
                  <a:pt x="506623" y="929091"/>
                  <a:pt x="498014" y="923925"/>
                </a:cubicBezTo>
                <a:cubicBezTo>
                  <a:pt x="474594" y="909873"/>
                  <a:pt x="454759" y="890352"/>
                  <a:pt x="431339" y="876300"/>
                </a:cubicBezTo>
                <a:cubicBezTo>
                  <a:pt x="422730" y="871134"/>
                  <a:pt x="411481" y="871756"/>
                  <a:pt x="402764" y="866775"/>
                </a:cubicBezTo>
                <a:cubicBezTo>
                  <a:pt x="388981" y="858899"/>
                  <a:pt x="377364" y="847725"/>
                  <a:pt x="364664" y="838200"/>
                </a:cubicBezTo>
                <a:cubicBezTo>
                  <a:pt x="341423" y="830453"/>
                  <a:pt x="325978" y="828089"/>
                  <a:pt x="307514" y="809625"/>
                </a:cubicBezTo>
                <a:cubicBezTo>
                  <a:pt x="299419" y="801530"/>
                  <a:pt x="294814" y="790575"/>
                  <a:pt x="288464" y="781050"/>
                </a:cubicBezTo>
                <a:cubicBezTo>
                  <a:pt x="278939" y="777875"/>
                  <a:pt x="267729" y="777797"/>
                  <a:pt x="259889" y="771525"/>
                </a:cubicBezTo>
                <a:cubicBezTo>
                  <a:pt x="250950" y="764374"/>
                  <a:pt x="247493" y="752265"/>
                  <a:pt x="240839" y="742950"/>
                </a:cubicBezTo>
                <a:cubicBezTo>
                  <a:pt x="231612" y="730032"/>
                  <a:pt x="223489" y="716075"/>
                  <a:pt x="212264" y="704850"/>
                </a:cubicBezTo>
                <a:cubicBezTo>
                  <a:pt x="201039" y="693625"/>
                  <a:pt x="185389" y="687500"/>
                  <a:pt x="174164" y="676275"/>
                </a:cubicBezTo>
                <a:cubicBezTo>
                  <a:pt x="155700" y="657811"/>
                  <a:pt x="153336" y="642366"/>
                  <a:pt x="145589" y="619125"/>
                </a:cubicBezTo>
                <a:cubicBezTo>
                  <a:pt x="136064" y="612775"/>
                  <a:pt x="124343" y="608869"/>
                  <a:pt x="117014" y="600075"/>
                </a:cubicBezTo>
                <a:cubicBezTo>
                  <a:pt x="101442" y="581388"/>
                  <a:pt x="84836" y="522591"/>
                  <a:pt x="78914" y="504825"/>
                </a:cubicBezTo>
                <a:cubicBezTo>
                  <a:pt x="69389" y="498475"/>
                  <a:pt x="57490" y="494714"/>
                  <a:pt x="50339" y="485775"/>
                </a:cubicBezTo>
                <a:cubicBezTo>
                  <a:pt x="44067" y="477935"/>
                  <a:pt x="45304" y="466180"/>
                  <a:pt x="40814" y="457200"/>
                </a:cubicBezTo>
                <a:cubicBezTo>
                  <a:pt x="3885" y="383342"/>
                  <a:pt x="36180" y="471874"/>
                  <a:pt x="12239" y="400050"/>
                </a:cubicBezTo>
                <a:cubicBezTo>
                  <a:pt x="8162" y="398011"/>
                  <a:pt x="4046" y="396044"/>
                  <a:pt x="0" y="393930"/>
                </a:cubicBezTo>
                <a:cubicBezTo>
                  <a:pt x="4263" y="393275"/>
                  <a:pt x="8493" y="392398"/>
                  <a:pt x="12239" y="390525"/>
                </a:cubicBezTo>
                <a:cubicBezTo>
                  <a:pt x="22478" y="385405"/>
                  <a:pt x="31289" y="377825"/>
                  <a:pt x="40814" y="371475"/>
                </a:cubicBezTo>
                <a:cubicBezTo>
                  <a:pt x="74297" y="321250"/>
                  <a:pt x="40557" y="357978"/>
                  <a:pt x="97964" y="333375"/>
                </a:cubicBezTo>
                <a:cubicBezTo>
                  <a:pt x="108486" y="328866"/>
                  <a:pt x="116300" y="319445"/>
                  <a:pt x="126539" y="314325"/>
                </a:cubicBezTo>
                <a:cubicBezTo>
                  <a:pt x="135519" y="309835"/>
                  <a:pt x="145589" y="307975"/>
                  <a:pt x="155114" y="304800"/>
                </a:cubicBezTo>
                <a:cubicBezTo>
                  <a:pt x="164639" y="295275"/>
                  <a:pt x="171914" y="282767"/>
                  <a:pt x="183689" y="276225"/>
                </a:cubicBezTo>
                <a:cubicBezTo>
                  <a:pt x="201242" y="266473"/>
                  <a:pt x="221358" y="262045"/>
                  <a:pt x="240839" y="257175"/>
                </a:cubicBezTo>
                <a:cubicBezTo>
                  <a:pt x="288679" y="245215"/>
                  <a:pt x="266520" y="251790"/>
                  <a:pt x="307514" y="238125"/>
                </a:cubicBezTo>
                <a:cubicBezTo>
                  <a:pt x="320214" y="228600"/>
                  <a:pt x="331831" y="217426"/>
                  <a:pt x="345614" y="209550"/>
                </a:cubicBezTo>
                <a:cubicBezTo>
                  <a:pt x="356242" y="203477"/>
                  <a:pt x="404041" y="192562"/>
                  <a:pt x="412289" y="190500"/>
                </a:cubicBezTo>
                <a:cubicBezTo>
                  <a:pt x="421814" y="184150"/>
                  <a:pt x="430403" y="176099"/>
                  <a:pt x="440864" y="171450"/>
                </a:cubicBezTo>
                <a:cubicBezTo>
                  <a:pt x="459214" y="163295"/>
                  <a:pt x="481306" y="163539"/>
                  <a:pt x="498014" y="152400"/>
                </a:cubicBezTo>
                <a:cubicBezTo>
                  <a:pt x="535543" y="127381"/>
                  <a:pt x="529331" y="127902"/>
                  <a:pt x="583739" y="114300"/>
                </a:cubicBezTo>
                <a:lnTo>
                  <a:pt x="659939" y="95250"/>
                </a:lnTo>
                <a:lnTo>
                  <a:pt x="698039" y="85725"/>
                </a:lnTo>
                <a:cubicBezTo>
                  <a:pt x="746146" y="53653"/>
                  <a:pt x="713610" y="69408"/>
                  <a:pt x="793289" y="57150"/>
                </a:cubicBezTo>
                <a:cubicBezTo>
                  <a:pt x="999741" y="25388"/>
                  <a:pt x="719732" y="67822"/>
                  <a:pt x="898064" y="38100"/>
                </a:cubicBezTo>
                <a:cubicBezTo>
                  <a:pt x="1020260" y="17734"/>
                  <a:pt x="1072199" y="23174"/>
                  <a:pt x="1231439" y="9525"/>
                </a:cubicBezTo>
                <a:cubicBezTo>
                  <a:pt x="1253808" y="7608"/>
                  <a:pt x="1275679" y="831"/>
                  <a:pt x="1298114" y="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Self-similarity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 smtClean="0"/>
              <a:t>(conformal      invariance)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"/>
          <p:cNvSpPr/>
          <p:nvPr/>
        </p:nvSpPr>
        <p:spPr bwMode="auto">
          <a:xfrm>
            <a:off x="1695221" y="1467764"/>
            <a:ext cx="1904370" cy="3903488"/>
          </a:xfrm>
          <a:custGeom>
            <a:avLst/>
            <a:gdLst/>
            <a:ahLst/>
            <a:cxnLst/>
            <a:rect l="l" t="t" r="r" b="b"/>
            <a:pathLst>
              <a:path w="1904370" h="3903488">
                <a:moveTo>
                  <a:pt x="745488" y="0"/>
                </a:moveTo>
                <a:lnTo>
                  <a:pt x="762679" y="8194"/>
                </a:lnTo>
                <a:cubicBezTo>
                  <a:pt x="796311" y="104370"/>
                  <a:pt x="750944" y="-14178"/>
                  <a:pt x="802820" y="84721"/>
                </a:cubicBezTo>
                <a:cubicBezTo>
                  <a:pt x="809128" y="96746"/>
                  <a:pt x="807390" y="112486"/>
                  <a:pt x="816201" y="122984"/>
                </a:cubicBezTo>
                <a:cubicBezTo>
                  <a:pt x="826246" y="134954"/>
                  <a:pt x="842962" y="139990"/>
                  <a:pt x="856342" y="148493"/>
                </a:cubicBezTo>
                <a:cubicBezTo>
                  <a:pt x="864661" y="172283"/>
                  <a:pt x="887988" y="251015"/>
                  <a:pt x="909863" y="276037"/>
                </a:cubicBezTo>
                <a:cubicBezTo>
                  <a:pt x="920159" y="287813"/>
                  <a:pt x="936624" y="293043"/>
                  <a:pt x="950004" y="301546"/>
                </a:cubicBezTo>
                <a:cubicBezTo>
                  <a:pt x="960887" y="332667"/>
                  <a:pt x="964208" y="353349"/>
                  <a:pt x="990145" y="378073"/>
                </a:cubicBezTo>
                <a:cubicBezTo>
                  <a:pt x="1005914" y="393104"/>
                  <a:pt x="1027898" y="401305"/>
                  <a:pt x="1043667" y="416336"/>
                </a:cubicBezTo>
                <a:cubicBezTo>
                  <a:pt x="1059435" y="431367"/>
                  <a:pt x="1070846" y="450056"/>
                  <a:pt x="1083808" y="467354"/>
                </a:cubicBezTo>
                <a:cubicBezTo>
                  <a:pt x="1093155" y="479827"/>
                  <a:pt x="1098011" y="496042"/>
                  <a:pt x="1110568" y="505617"/>
                </a:cubicBezTo>
                <a:cubicBezTo>
                  <a:pt x="1121582" y="514016"/>
                  <a:pt x="1137329" y="514120"/>
                  <a:pt x="1150709" y="518372"/>
                </a:cubicBezTo>
                <a:cubicBezTo>
                  <a:pt x="1159630" y="531126"/>
                  <a:pt x="1166098" y="545795"/>
                  <a:pt x="1177470" y="556635"/>
                </a:cubicBezTo>
                <a:cubicBezTo>
                  <a:pt x="1203408" y="581359"/>
                  <a:pt x="1225104" y="584525"/>
                  <a:pt x="1257752" y="594898"/>
                </a:cubicBezTo>
                <a:cubicBezTo>
                  <a:pt x="1275593" y="607653"/>
                  <a:pt x="1291912" y="622615"/>
                  <a:pt x="1311273" y="633162"/>
                </a:cubicBezTo>
                <a:cubicBezTo>
                  <a:pt x="1323519" y="639831"/>
                  <a:pt x="1339321" y="638998"/>
                  <a:pt x="1351414" y="645916"/>
                </a:cubicBezTo>
                <a:cubicBezTo>
                  <a:pt x="1384314" y="664732"/>
                  <a:pt x="1412177" y="690872"/>
                  <a:pt x="1445077" y="709688"/>
                </a:cubicBezTo>
                <a:cubicBezTo>
                  <a:pt x="1457170" y="716606"/>
                  <a:pt x="1472378" y="716879"/>
                  <a:pt x="1485218" y="722443"/>
                </a:cubicBezTo>
                <a:cubicBezTo>
                  <a:pt x="1521535" y="738178"/>
                  <a:pt x="1554415" y="761436"/>
                  <a:pt x="1592261" y="773460"/>
                </a:cubicBezTo>
                <a:cubicBezTo>
                  <a:pt x="1647657" y="791062"/>
                  <a:pt x="1620666" y="778758"/>
                  <a:pt x="1672543" y="811724"/>
                </a:cubicBezTo>
                <a:cubicBezTo>
                  <a:pt x="1708223" y="913759"/>
                  <a:pt x="1654702" y="794718"/>
                  <a:pt x="1726064" y="862741"/>
                </a:cubicBezTo>
                <a:cubicBezTo>
                  <a:pt x="1736038" y="872248"/>
                  <a:pt x="1731621" y="889818"/>
                  <a:pt x="1739444" y="901005"/>
                </a:cubicBezTo>
                <a:cubicBezTo>
                  <a:pt x="1749941" y="916013"/>
                  <a:pt x="1768586" y="924591"/>
                  <a:pt x="1779585" y="939268"/>
                </a:cubicBezTo>
                <a:cubicBezTo>
                  <a:pt x="1791179" y="954739"/>
                  <a:pt x="1793577" y="975679"/>
                  <a:pt x="1806346" y="990286"/>
                </a:cubicBezTo>
                <a:cubicBezTo>
                  <a:pt x="1819856" y="1005738"/>
                  <a:pt x="1885722" y="1034494"/>
                  <a:pt x="1900008" y="1041303"/>
                </a:cubicBezTo>
                <a:lnTo>
                  <a:pt x="1904370" y="1060505"/>
                </a:lnTo>
                <a:cubicBezTo>
                  <a:pt x="1897476" y="1064842"/>
                  <a:pt x="1890765" y="1069417"/>
                  <a:pt x="1884604" y="1074636"/>
                </a:cubicBezTo>
                <a:cubicBezTo>
                  <a:pt x="1865587" y="1090749"/>
                  <a:pt x="1849780" y="1110113"/>
                  <a:pt x="1830633" y="1126082"/>
                </a:cubicBezTo>
                <a:cubicBezTo>
                  <a:pt x="1818628" y="1136096"/>
                  <a:pt x="1724824" y="1214585"/>
                  <a:pt x="1679514" y="1239265"/>
                </a:cubicBezTo>
                <a:cubicBezTo>
                  <a:pt x="1665543" y="1246875"/>
                  <a:pt x="1650729" y="1252984"/>
                  <a:pt x="1636336" y="1259844"/>
                </a:cubicBezTo>
                <a:cubicBezTo>
                  <a:pt x="1629140" y="1273562"/>
                  <a:pt x="1620724" y="1286760"/>
                  <a:pt x="1614748" y="1301001"/>
                </a:cubicBezTo>
                <a:cubicBezTo>
                  <a:pt x="1594597" y="1349023"/>
                  <a:pt x="1595170" y="1369192"/>
                  <a:pt x="1571571" y="1414182"/>
                </a:cubicBezTo>
                <a:cubicBezTo>
                  <a:pt x="1565770" y="1425243"/>
                  <a:pt x="1557179" y="1434761"/>
                  <a:pt x="1549983" y="1445050"/>
                </a:cubicBezTo>
                <a:cubicBezTo>
                  <a:pt x="1546385" y="1462199"/>
                  <a:pt x="1542470" y="1479290"/>
                  <a:pt x="1539189" y="1496496"/>
                </a:cubicBezTo>
                <a:cubicBezTo>
                  <a:pt x="1535274" y="1517023"/>
                  <a:pt x="1534153" y="1538106"/>
                  <a:pt x="1528395" y="1558233"/>
                </a:cubicBezTo>
                <a:cubicBezTo>
                  <a:pt x="1523297" y="1576052"/>
                  <a:pt x="1512934" y="1592158"/>
                  <a:pt x="1506806" y="1609679"/>
                </a:cubicBezTo>
                <a:cubicBezTo>
                  <a:pt x="1502114" y="1623095"/>
                  <a:pt x="1499230" y="1637032"/>
                  <a:pt x="1496012" y="1650836"/>
                </a:cubicBezTo>
                <a:cubicBezTo>
                  <a:pt x="1492032" y="1667908"/>
                  <a:pt x="1491019" y="1685692"/>
                  <a:pt x="1485218" y="1702283"/>
                </a:cubicBezTo>
                <a:cubicBezTo>
                  <a:pt x="1480130" y="1716834"/>
                  <a:pt x="1470826" y="1729721"/>
                  <a:pt x="1463629" y="1743440"/>
                </a:cubicBezTo>
                <a:cubicBezTo>
                  <a:pt x="1440670" y="1940416"/>
                  <a:pt x="1445781" y="1849144"/>
                  <a:pt x="1474424" y="2185880"/>
                </a:cubicBezTo>
                <a:cubicBezTo>
                  <a:pt x="1475344" y="2196690"/>
                  <a:pt x="1482092" y="2206319"/>
                  <a:pt x="1485218" y="2216747"/>
                </a:cubicBezTo>
                <a:cubicBezTo>
                  <a:pt x="1502644" y="2274885"/>
                  <a:pt x="1484735" y="2241781"/>
                  <a:pt x="1517600" y="2288772"/>
                </a:cubicBezTo>
                <a:cubicBezTo>
                  <a:pt x="1523821" y="2312492"/>
                  <a:pt x="1527429" y="2326402"/>
                  <a:pt x="1529360" y="2333963"/>
                </a:cubicBezTo>
                <a:cubicBezTo>
                  <a:pt x="1526685" y="2323023"/>
                  <a:pt x="1523854" y="2309636"/>
                  <a:pt x="1539189" y="2360797"/>
                </a:cubicBezTo>
                <a:cubicBezTo>
                  <a:pt x="1543264" y="2374393"/>
                  <a:pt x="1543348" y="2389305"/>
                  <a:pt x="1549983" y="2401954"/>
                </a:cubicBezTo>
                <a:cubicBezTo>
                  <a:pt x="1568748" y="2437729"/>
                  <a:pt x="1614748" y="2504847"/>
                  <a:pt x="1614748" y="2504847"/>
                </a:cubicBezTo>
                <a:cubicBezTo>
                  <a:pt x="1617084" y="2513756"/>
                  <a:pt x="1629454" y="2565392"/>
                  <a:pt x="1636336" y="2576872"/>
                </a:cubicBezTo>
                <a:cubicBezTo>
                  <a:pt x="1645262" y="2591761"/>
                  <a:pt x="1659983" y="2603038"/>
                  <a:pt x="1668720" y="2618029"/>
                </a:cubicBezTo>
                <a:cubicBezTo>
                  <a:pt x="1706855" y="2683460"/>
                  <a:pt x="1664691" y="2661335"/>
                  <a:pt x="1722691" y="2679764"/>
                </a:cubicBezTo>
                <a:cubicBezTo>
                  <a:pt x="1774336" y="2753609"/>
                  <a:pt x="1747522" y="2724013"/>
                  <a:pt x="1798250" y="2772369"/>
                </a:cubicBezTo>
                <a:cubicBezTo>
                  <a:pt x="1801570" y="2781860"/>
                  <a:pt x="1807838" y="2800311"/>
                  <a:pt x="1814273" y="2817524"/>
                </a:cubicBezTo>
                <a:lnTo>
                  <a:pt x="1814172" y="2817267"/>
                </a:lnTo>
                <a:cubicBezTo>
                  <a:pt x="1800901" y="2828261"/>
                  <a:pt x="1781652" y="2831264"/>
                  <a:pt x="1766205" y="2839678"/>
                </a:cubicBezTo>
                <a:cubicBezTo>
                  <a:pt x="1738814" y="2854597"/>
                  <a:pt x="1695517" y="2887025"/>
                  <a:pt x="1672543" y="2903450"/>
                </a:cubicBezTo>
                <a:cubicBezTo>
                  <a:pt x="1662048" y="2923456"/>
                  <a:pt x="1637933" y="2974703"/>
                  <a:pt x="1619021" y="2992731"/>
                </a:cubicBezTo>
                <a:cubicBezTo>
                  <a:pt x="1607650" y="3003570"/>
                  <a:pt x="1590252" y="3007400"/>
                  <a:pt x="1578880" y="3018240"/>
                </a:cubicBezTo>
                <a:cubicBezTo>
                  <a:pt x="1563112" y="3033270"/>
                  <a:pt x="1555671" y="3055424"/>
                  <a:pt x="1538739" y="3069257"/>
                </a:cubicBezTo>
                <a:cubicBezTo>
                  <a:pt x="1523594" y="3081631"/>
                  <a:pt x="1502536" y="3085333"/>
                  <a:pt x="1485218" y="3094766"/>
                </a:cubicBezTo>
                <a:cubicBezTo>
                  <a:pt x="1471256" y="3102372"/>
                  <a:pt x="1458082" y="3111259"/>
                  <a:pt x="1445077" y="3120275"/>
                </a:cubicBezTo>
                <a:cubicBezTo>
                  <a:pt x="1409007" y="3145280"/>
                  <a:pt x="1369572" y="3166739"/>
                  <a:pt x="1338034" y="3196802"/>
                </a:cubicBezTo>
                <a:cubicBezTo>
                  <a:pt x="1324654" y="3209556"/>
                  <a:pt x="1313638" y="3225059"/>
                  <a:pt x="1297893" y="3235065"/>
                </a:cubicBezTo>
                <a:cubicBezTo>
                  <a:pt x="1286158" y="3242522"/>
                  <a:pt x="1271132" y="3243568"/>
                  <a:pt x="1257752" y="3247819"/>
                </a:cubicBezTo>
                <a:cubicBezTo>
                  <a:pt x="1244372" y="3260574"/>
                  <a:pt x="1229726" y="3272226"/>
                  <a:pt x="1217611" y="3286083"/>
                </a:cubicBezTo>
                <a:cubicBezTo>
                  <a:pt x="1207316" y="3297858"/>
                  <a:pt x="1202222" y="3313506"/>
                  <a:pt x="1190850" y="3324346"/>
                </a:cubicBezTo>
                <a:cubicBezTo>
                  <a:pt x="1179479" y="3335185"/>
                  <a:pt x="1164090" y="3341352"/>
                  <a:pt x="1150709" y="3349855"/>
                </a:cubicBezTo>
                <a:cubicBezTo>
                  <a:pt x="1141789" y="3366861"/>
                  <a:pt x="1136930" y="3386436"/>
                  <a:pt x="1123949" y="3400872"/>
                </a:cubicBezTo>
                <a:cubicBezTo>
                  <a:pt x="1109436" y="3417012"/>
                  <a:pt x="1083389" y="3421838"/>
                  <a:pt x="1070427" y="3439136"/>
                </a:cubicBezTo>
                <a:cubicBezTo>
                  <a:pt x="1059738" y="3453399"/>
                  <a:pt x="1067248" y="3475568"/>
                  <a:pt x="1057047" y="3490153"/>
                </a:cubicBezTo>
                <a:cubicBezTo>
                  <a:pt x="1042225" y="3511346"/>
                  <a:pt x="999662" y="3521142"/>
                  <a:pt x="976765" y="3528417"/>
                </a:cubicBezTo>
                <a:cubicBezTo>
                  <a:pt x="963385" y="3545423"/>
                  <a:pt x="953407" y="3565436"/>
                  <a:pt x="936624" y="3579434"/>
                </a:cubicBezTo>
                <a:cubicBezTo>
                  <a:pt x="917051" y="3595759"/>
                  <a:pt x="888112" y="3600168"/>
                  <a:pt x="869722" y="3617698"/>
                </a:cubicBezTo>
                <a:cubicBezTo>
                  <a:pt x="799338" y="3684789"/>
                  <a:pt x="936766" y="3636795"/>
                  <a:pt x="802820" y="3668715"/>
                </a:cubicBezTo>
                <a:cubicBezTo>
                  <a:pt x="784372" y="3695095"/>
                  <a:pt x="775682" y="3707099"/>
                  <a:pt x="772346" y="3711585"/>
                </a:cubicBezTo>
                <a:lnTo>
                  <a:pt x="778897" y="3701955"/>
                </a:lnTo>
                <a:cubicBezTo>
                  <a:pt x="778431" y="3702470"/>
                  <a:pt x="773309" y="3709772"/>
                  <a:pt x="772346" y="3711585"/>
                </a:cubicBezTo>
                <a:cubicBezTo>
                  <a:pt x="777963" y="3704231"/>
                  <a:pt x="794251" y="3685052"/>
                  <a:pt x="762679" y="3745242"/>
                </a:cubicBezTo>
                <a:cubicBezTo>
                  <a:pt x="752897" y="3763892"/>
                  <a:pt x="704869" y="3822968"/>
                  <a:pt x="695778" y="3834523"/>
                </a:cubicBezTo>
                <a:cubicBezTo>
                  <a:pt x="663064" y="3928074"/>
                  <a:pt x="705096" y="3818461"/>
                  <a:pt x="659791" y="3903488"/>
                </a:cubicBezTo>
                <a:cubicBezTo>
                  <a:pt x="653495" y="3902777"/>
                  <a:pt x="647343" y="3901528"/>
                  <a:pt x="642256" y="3898295"/>
                </a:cubicBezTo>
                <a:cubicBezTo>
                  <a:pt x="626512" y="3888290"/>
                  <a:pt x="615496" y="3872786"/>
                  <a:pt x="602115" y="3860032"/>
                </a:cubicBezTo>
                <a:cubicBezTo>
                  <a:pt x="576067" y="3785541"/>
                  <a:pt x="609117" y="3853951"/>
                  <a:pt x="548594" y="3796260"/>
                </a:cubicBezTo>
                <a:cubicBezTo>
                  <a:pt x="435800" y="3688742"/>
                  <a:pt x="595513" y="3823468"/>
                  <a:pt x="508453" y="3719733"/>
                </a:cubicBezTo>
                <a:cubicBezTo>
                  <a:pt x="498408" y="3707763"/>
                  <a:pt x="481692" y="3702727"/>
                  <a:pt x="468312" y="3694224"/>
                </a:cubicBezTo>
                <a:cubicBezTo>
                  <a:pt x="463852" y="3681470"/>
                  <a:pt x="461781" y="3667714"/>
                  <a:pt x="454932" y="3655961"/>
                </a:cubicBezTo>
                <a:cubicBezTo>
                  <a:pt x="439312" y="3629161"/>
                  <a:pt x="411581" y="3608518"/>
                  <a:pt x="401410" y="3579434"/>
                </a:cubicBezTo>
                <a:lnTo>
                  <a:pt x="374650" y="3502908"/>
                </a:lnTo>
                <a:cubicBezTo>
                  <a:pt x="363069" y="3469792"/>
                  <a:pt x="350507" y="3431375"/>
                  <a:pt x="334509" y="3400872"/>
                </a:cubicBezTo>
                <a:cubicBezTo>
                  <a:pt x="327316" y="3387162"/>
                  <a:pt x="314279" y="3376617"/>
                  <a:pt x="307748" y="3362609"/>
                </a:cubicBezTo>
                <a:cubicBezTo>
                  <a:pt x="297006" y="3339571"/>
                  <a:pt x="273595" y="3266457"/>
                  <a:pt x="267607" y="3235065"/>
                </a:cubicBezTo>
                <a:cubicBezTo>
                  <a:pt x="261965" y="3205487"/>
                  <a:pt x="258394" y="3175583"/>
                  <a:pt x="254227" y="3145784"/>
                </a:cubicBezTo>
                <a:cubicBezTo>
                  <a:pt x="249474" y="3111808"/>
                  <a:pt x="247898" y="3077360"/>
                  <a:pt x="240846" y="3043748"/>
                </a:cubicBezTo>
                <a:cubicBezTo>
                  <a:pt x="234478" y="3013399"/>
                  <a:pt x="221522" y="2984596"/>
                  <a:pt x="214085" y="2954467"/>
                </a:cubicBezTo>
                <a:cubicBezTo>
                  <a:pt x="203668" y="2912263"/>
                  <a:pt x="201708" y="2868055"/>
                  <a:pt x="187325" y="2826923"/>
                </a:cubicBezTo>
                <a:cubicBezTo>
                  <a:pt x="182865" y="2814169"/>
                  <a:pt x="177365" y="2801702"/>
                  <a:pt x="173944" y="2788660"/>
                </a:cubicBezTo>
                <a:cubicBezTo>
                  <a:pt x="168428" y="2767629"/>
                  <a:pt x="170735" y="2744277"/>
                  <a:pt x="160564" y="2724888"/>
                </a:cubicBezTo>
                <a:cubicBezTo>
                  <a:pt x="152102" y="2708755"/>
                  <a:pt x="133803" y="2699379"/>
                  <a:pt x="120423" y="2686624"/>
                </a:cubicBezTo>
                <a:cubicBezTo>
                  <a:pt x="111503" y="2652613"/>
                  <a:pt x="105292" y="2617848"/>
                  <a:pt x="93662" y="2584589"/>
                </a:cubicBezTo>
                <a:cubicBezTo>
                  <a:pt x="89202" y="2571835"/>
                  <a:pt x="84156" y="2559253"/>
                  <a:pt x="80282" y="2546326"/>
                </a:cubicBezTo>
                <a:cubicBezTo>
                  <a:pt x="75231" y="2529471"/>
                  <a:pt x="72310" y="2512062"/>
                  <a:pt x="66902" y="2495308"/>
                </a:cubicBezTo>
                <a:cubicBezTo>
                  <a:pt x="54458" y="2456758"/>
                  <a:pt x="26761" y="2380518"/>
                  <a:pt x="26761" y="2380518"/>
                </a:cubicBezTo>
                <a:cubicBezTo>
                  <a:pt x="22301" y="2342255"/>
                  <a:pt x="18718" y="2303890"/>
                  <a:pt x="13380" y="2265728"/>
                </a:cubicBezTo>
                <a:cubicBezTo>
                  <a:pt x="9795" y="2240095"/>
                  <a:pt x="0" y="2215063"/>
                  <a:pt x="0" y="2189202"/>
                </a:cubicBezTo>
                <a:cubicBezTo>
                  <a:pt x="0" y="2074333"/>
                  <a:pt x="2471" y="1959228"/>
                  <a:pt x="13380" y="1844832"/>
                </a:cubicBezTo>
                <a:cubicBezTo>
                  <a:pt x="15934" y="1818054"/>
                  <a:pt x="32718" y="1794247"/>
                  <a:pt x="40141" y="1768306"/>
                </a:cubicBezTo>
                <a:cubicBezTo>
                  <a:pt x="46125" y="1747391"/>
                  <a:pt x="50305" y="1725994"/>
                  <a:pt x="53521" y="1704534"/>
                </a:cubicBezTo>
                <a:cubicBezTo>
                  <a:pt x="59233" y="1666422"/>
                  <a:pt x="61190" y="1627856"/>
                  <a:pt x="66902" y="1589744"/>
                </a:cubicBezTo>
                <a:cubicBezTo>
                  <a:pt x="70119" y="1568283"/>
                  <a:pt x="76735" y="1547384"/>
                  <a:pt x="80282" y="1525972"/>
                </a:cubicBezTo>
                <a:cubicBezTo>
                  <a:pt x="90120" y="1466582"/>
                  <a:pt x="91745" y="1405740"/>
                  <a:pt x="107043" y="1347410"/>
                </a:cubicBezTo>
                <a:cubicBezTo>
                  <a:pt x="115963" y="1313398"/>
                  <a:pt x="126097" y="1279655"/>
                  <a:pt x="133803" y="1245374"/>
                </a:cubicBezTo>
                <a:cubicBezTo>
                  <a:pt x="147362" y="1185058"/>
                  <a:pt x="149166" y="1141133"/>
                  <a:pt x="160564" y="1079567"/>
                </a:cubicBezTo>
                <a:cubicBezTo>
                  <a:pt x="168469" y="1036870"/>
                  <a:pt x="172941" y="993154"/>
                  <a:pt x="187325" y="952022"/>
                </a:cubicBezTo>
                <a:cubicBezTo>
                  <a:pt x="191785" y="939268"/>
                  <a:pt x="197646" y="926883"/>
                  <a:pt x="200705" y="913759"/>
                </a:cubicBezTo>
                <a:cubicBezTo>
                  <a:pt x="215506" y="850272"/>
                  <a:pt x="231197" y="786824"/>
                  <a:pt x="240846" y="722443"/>
                </a:cubicBezTo>
                <a:cubicBezTo>
                  <a:pt x="245306" y="692682"/>
                  <a:pt x="248041" y="662641"/>
                  <a:pt x="254227" y="633162"/>
                </a:cubicBezTo>
                <a:cubicBezTo>
                  <a:pt x="256992" y="619979"/>
                  <a:pt x="259409" y="605838"/>
                  <a:pt x="267607" y="594898"/>
                </a:cubicBezTo>
                <a:cubicBezTo>
                  <a:pt x="282271" y="575328"/>
                  <a:pt x="303288" y="560886"/>
                  <a:pt x="321128" y="543880"/>
                </a:cubicBezTo>
                <a:cubicBezTo>
                  <a:pt x="325588" y="531126"/>
                  <a:pt x="330634" y="518544"/>
                  <a:pt x="334509" y="505617"/>
                </a:cubicBezTo>
                <a:cubicBezTo>
                  <a:pt x="339560" y="488763"/>
                  <a:pt x="340645" y="470711"/>
                  <a:pt x="347889" y="454599"/>
                </a:cubicBezTo>
                <a:cubicBezTo>
                  <a:pt x="354223" y="440510"/>
                  <a:pt x="365729" y="429091"/>
                  <a:pt x="374650" y="416336"/>
                </a:cubicBezTo>
                <a:cubicBezTo>
                  <a:pt x="383851" y="381252"/>
                  <a:pt x="387474" y="364649"/>
                  <a:pt x="388654" y="358230"/>
                </a:cubicBezTo>
                <a:cubicBezTo>
                  <a:pt x="387018" y="369141"/>
                  <a:pt x="386201" y="399820"/>
                  <a:pt x="428171" y="339810"/>
                </a:cubicBezTo>
                <a:cubicBezTo>
                  <a:pt x="428866" y="338813"/>
                  <a:pt x="448089" y="257051"/>
                  <a:pt x="454932" y="250529"/>
                </a:cubicBezTo>
                <a:cubicBezTo>
                  <a:pt x="469035" y="237085"/>
                  <a:pt x="490613" y="233523"/>
                  <a:pt x="508453" y="225020"/>
                </a:cubicBezTo>
                <a:cubicBezTo>
                  <a:pt x="520235" y="191328"/>
                  <a:pt x="540848" y="121194"/>
                  <a:pt x="575355" y="110230"/>
                </a:cubicBezTo>
                <a:cubicBezTo>
                  <a:pt x="588735" y="105978"/>
                  <a:pt x="603166" y="104005"/>
                  <a:pt x="615496" y="97475"/>
                </a:cubicBezTo>
                <a:cubicBezTo>
                  <a:pt x="643611" y="82587"/>
                  <a:pt x="695778" y="46458"/>
                  <a:pt x="695778" y="46458"/>
                </a:cubicBezTo>
                <a:cubicBezTo>
                  <a:pt x="704698" y="33703"/>
                  <a:pt x="709981" y="17770"/>
                  <a:pt x="722538" y="8194"/>
                </a:cubicBezTo>
                <a:cubicBezTo>
                  <a:pt x="728957" y="3300"/>
                  <a:pt x="737245" y="1821"/>
                  <a:pt x="745488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Exponential random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(Fermi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gas)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712125" y="85725"/>
            <a:ext cx="1618931" cy="1193696"/>
          </a:xfrm>
          <a:custGeom>
            <a:avLst/>
            <a:gdLst/>
            <a:ahLst/>
            <a:cxnLst/>
            <a:rect l="l" t="t" r="r" b="b"/>
            <a:pathLst>
              <a:path w="1152461" h="891452">
                <a:moveTo>
                  <a:pt x="1000125" y="0"/>
                </a:moveTo>
                <a:cubicBezTo>
                  <a:pt x="1000125" y="0"/>
                  <a:pt x="1040247" y="8407"/>
                  <a:pt x="1057275" y="19050"/>
                </a:cubicBezTo>
                <a:cubicBezTo>
                  <a:pt x="1066983" y="25117"/>
                  <a:pt x="1069975" y="38100"/>
                  <a:pt x="1076325" y="47625"/>
                </a:cubicBezTo>
                <a:cubicBezTo>
                  <a:pt x="1085850" y="53975"/>
                  <a:pt x="1096805" y="58580"/>
                  <a:pt x="1104900" y="66675"/>
                </a:cubicBezTo>
                <a:cubicBezTo>
                  <a:pt x="1149881" y="111656"/>
                  <a:pt x="1133475" y="199182"/>
                  <a:pt x="1133475" y="247650"/>
                </a:cubicBezTo>
                <a:cubicBezTo>
                  <a:pt x="1133475" y="301718"/>
                  <a:pt x="1127125" y="355600"/>
                  <a:pt x="1123950" y="409575"/>
                </a:cubicBezTo>
                <a:cubicBezTo>
                  <a:pt x="1127125" y="422275"/>
                  <a:pt x="1129879" y="435088"/>
                  <a:pt x="1133475" y="447675"/>
                </a:cubicBezTo>
                <a:cubicBezTo>
                  <a:pt x="1136233" y="457329"/>
                  <a:pt x="1142091" y="466251"/>
                  <a:pt x="1143000" y="476250"/>
                </a:cubicBezTo>
                <a:cubicBezTo>
                  <a:pt x="1147894" y="530085"/>
                  <a:pt x="1153853" y="584168"/>
                  <a:pt x="1152171" y="638176"/>
                </a:cubicBezTo>
                <a:lnTo>
                  <a:pt x="1104900" y="638176"/>
                </a:lnTo>
                <a:cubicBezTo>
                  <a:pt x="1082465" y="639007"/>
                  <a:pt x="1060594" y="645784"/>
                  <a:pt x="1038225" y="647701"/>
                </a:cubicBezTo>
                <a:cubicBezTo>
                  <a:pt x="878985" y="661350"/>
                  <a:pt x="827046" y="655910"/>
                  <a:pt x="704850" y="676276"/>
                </a:cubicBezTo>
                <a:cubicBezTo>
                  <a:pt x="526518" y="705998"/>
                  <a:pt x="806527" y="663564"/>
                  <a:pt x="600075" y="695326"/>
                </a:cubicBezTo>
                <a:cubicBezTo>
                  <a:pt x="520396" y="707584"/>
                  <a:pt x="552932" y="691829"/>
                  <a:pt x="504825" y="723901"/>
                </a:cubicBezTo>
                <a:lnTo>
                  <a:pt x="466725" y="733426"/>
                </a:lnTo>
                <a:lnTo>
                  <a:pt x="390525" y="752476"/>
                </a:lnTo>
                <a:cubicBezTo>
                  <a:pt x="336117" y="766078"/>
                  <a:pt x="342329" y="765557"/>
                  <a:pt x="304800" y="790576"/>
                </a:cubicBezTo>
                <a:cubicBezTo>
                  <a:pt x="288092" y="801715"/>
                  <a:pt x="266000" y="801471"/>
                  <a:pt x="247650" y="809626"/>
                </a:cubicBezTo>
                <a:cubicBezTo>
                  <a:pt x="237189" y="814275"/>
                  <a:pt x="228600" y="822326"/>
                  <a:pt x="219075" y="828676"/>
                </a:cubicBezTo>
                <a:cubicBezTo>
                  <a:pt x="210827" y="830738"/>
                  <a:pt x="163028" y="841653"/>
                  <a:pt x="152400" y="847726"/>
                </a:cubicBezTo>
                <a:cubicBezTo>
                  <a:pt x="138617" y="855602"/>
                  <a:pt x="127000" y="866776"/>
                  <a:pt x="114300" y="876301"/>
                </a:cubicBezTo>
                <a:cubicBezTo>
                  <a:pt x="78836" y="888123"/>
                  <a:pt x="90636" y="884797"/>
                  <a:pt x="63498" y="891452"/>
                </a:cubicBezTo>
                <a:cubicBezTo>
                  <a:pt x="44796" y="871635"/>
                  <a:pt x="44979" y="856191"/>
                  <a:pt x="38100" y="828675"/>
                </a:cubicBezTo>
                <a:cubicBezTo>
                  <a:pt x="-11086" y="631930"/>
                  <a:pt x="17600" y="880230"/>
                  <a:pt x="0" y="581025"/>
                </a:cubicBezTo>
                <a:cubicBezTo>
                  <a:pt x="0" y="581025"/>
                  <a:pt x="15473" y="530761"/>
                  <a:pt x="19050" y="504825"/>
                </a:cubicBezTo>
                <a:cubicBezTo>
                  <a:pt x="28202" y="438476"/>
                  <a:pt x="31750" y="371475"/>
                  <a:pt x="38100" y="304800"/>
                </a:cubicBezTo>
                <a:cubicBezTo>
                  <a:pt x="41275" y="295275"/>
                  <a:pt x="44867" y="285879"/>
                  <a:pt x="47625" y="276225"/>
                </a:cubicBezTo>
                <a:cubicBezTo>
                  <a:pt x="55269" y="249471"/>
                  <a:pt x="61765" y="217507"/>
                  <a:pt x="66675" y="190500"/>
                </a:cubicBezTo>
                <a:cubicBezTo>
                  <a:pt x="70130" y="171499"/>
                  <a:pt x="72010" y="152203"/>
                  <a:pt x="76200" y="133350"/>
                </a:cubicBezTo>
                <a:cubicBezTo>
                  <a:pt x="78378" y="123549"/>
                  <a:pt x="79297" y="112488"/>
                  <a:pt x="85725" y="104775"/>
                </a:cubicBezTo>
                <a:cubicBezTo>
                  <a:pt x="95888" y="92579"/>
                  <a:pt x="111125" y="85725"/>
                  <a:pt x="123825" y="76200"/>
                </a:cubicBezTo>
                <a:cubicBezTo>
                  <a:pt x="162444" y="69763"/>
                  <a:pt x="183552" y="67807"/>
                  <a:pt x="219075" y="57150"/>
                </a:cubicBezTo>
                <a:cubicBezTo>
                  <a:pt x="238309" y="51380"/>
                  <a:pt x="256488" y="41801"/>
                  <a:pt x="276225" y="38100"/>
                </a:cubicBezTo>
                <a:cubicBezTo>
                  <a:pt x="307587" y="32220"/>
                  <a:pt x="339725" y="31750"/>
                  <a:pt x="371475" y="28575"/>
                </a:cubicBezTo>
                <a:cubicBezTo>
                  <a:pt x="466725" y="25400"/>
                  <a:pt x="562054" y="24059"/>
                  <a:pt x="657225" y="19050"/>
                </a:cubicBezTo>
                <a:cubicBezTo>
                  <a:pt x="682787" y="17705"/>
                  <a:pt x="707867" y="10945"/>
                  <a:pt x="73342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Properties</a:t>
            </a:r>
          </a:p>
        </p:txBody>
      </p:sp>
    </p:spTree>
    <p:extLst>
      <p:ext uri="{BB962C8B-B14F-4D97-AF65-F5344CB8AC3E}">
        <p14:creationId xmlns:p14="http://schemas.microsoft.com/office/powerpoint/2010/main" val="8221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355011" y="4248890"/>
            <a:ext cx="3951066" cy="1703871"/>
          </a:xfrm>
          <a:custGeom>
            <a:avLst/>
            <a:gdLst/>
            <a:ahLst/>
            <a:cxnLst/>
            <a:rect l="l" t="t" r="r" b="b"/>
            <a:pathLst>
              <a:path w="2812627" h="1272450">
                <a:moveTo>
                  <a:pt x="84788" y="687673"/>
                </a:moveTo>
                <a:lnTo>
                  <a:pt x="80124" y="694865"/>
                </a:lnTo>
                <a:cubicBezTo>
                  <a:pt x="80865" y="693402"/>
                  <a:pt x="85062" y="687154"/>
                  <a:pt x="84788" y="687673"/>
                </a:cubicBezTo>
                <a:close/>
                <a:moveTo>
                  <a:pt x="2187218" y="0"/>
                </a:moveTo>
                <a:cubicBezTo>
                  <a:pt x="2197758" y="14027"/>
                  <a:pt x="2204017" y="31374"/>
                  <a:pt x="2216368" y="43725"/>
                </a:cubicBezTo>
                <a:cubicBezTo>
                  <a:pt x="2267168" y="94525"/>
                  <a:pt x="2229068" y="5625"/>
                  <a:pt x="2254468" y="81825"/>
                </a:cubicBezTo>
                <a:cubicBezTo>
                  <a:pt x="2326292" y="105766"/>
                  <a:pt x="2237760" y="73471"/>
                  <a:pt x="2311618" y="110400"/>
                </a:cubicBezTo>
                <a:cubicBezTo>
                  <a:pt x="2320598" y="114890"/>
                  <a:pt x="2333093" y="112825"/>
                  <a:pt x="2340193" y="119925"/>
                </a:cubicBezTo>
                <a:cubicBezTo>
                  <a:pt x="2347293" y="127025"/>
                  <a:pt x="2342005" y="142072"/>
                  <a:pt x="2349718" y="148500"/>
                </a:cubicBezTo>
                <a:cubicBezTo>
                  <a:pt x="2433112" y="217995"/>
                  <a:pt x="2370940" y="114744"/>
                  <a:pt x="2416393" y="205650"/>
                </a:cubicBezTo>
                <a:cubicBezTo>
                  <a:pt x="2475594" y="245117"/>
                  <a:pt x="2414461" y="198472"/>
                  <a:pt x="2473543" y="272325"/>
                </a:cubicBezTo>
                <a:cubicBezTo>
                  <a:pt x="2535596" y="349891"/>
                  <a:pt x="2512708" y="286109"/>
                  <a:pt x="2530693" y="358050"/>
                </a:cubicBezTo>
                <a:cubicBezTo>
                  <a:pt x="2540218" y="364400"/>
                  <a:pt x="2551173" y="369005"/>
                  <a:pt x="2559268" y="377100"/>
                </a:cubicBezTo>
                <a:cubicBezTo>
                  <a:pt x="2596823" y="414655"/>
                  <a:pt x="2560015" y="398951"/>
                  <a:pt x="2597368" y="443775"/>
                </a:cubicBezTo>
                <a:cubicBezTo>
                  <a:pt x="2645239" y="501220"/>
                  <a:pt x="2612726" y="423175"/>
                  <a:pt x="2635468" y="491400"/>
                </a:cubicBezTo>
                <a:cubicBezTo>
                  <a:pt x="2644993" y="500925"/>
                  <a:pt x="2655277" y="509748"/>
                  <a:pt x="2664043" y="519975"/>
                </a:cubicBezTo>
                <a:cubicBezTo>
                  <a:pt x="2674374" y="532028"/>
                  <a:pt x="2683391" y="545157"/>
                  <a:pt x="2692618" y="558075"/>
                </a:cubicBezTo>
                <a:cubicBezTo>
                  <a:pt x="2699272" y="567390"/>
                  <a:pt x="2704339" y="577856"/>
                  <a:pt x="2711668" y="586650"/>
                </a:cubicBezTo>
                <a:cubicBezTo>
                  <a:pt x="2720292" y="596998"/>
                  <a:pt x="2732771" y="604017"/>
                  <a:pt x="2740243" y="615225"/>
                </a:cubicBezTo>
                <a:cubicBezTo>
                  <a:pt x="2771231" y="661706"/>
                  <a:pt x="2723855" y="627412"/>
                  <a:pt x="2768818" y="672375"/>
                </a:cubicBezTo>
                <a:cubicBezTo>
                  <a:pt x="2816273" y="719830"/>
                  <a:pt x="2801554" y="682654"/>
                  <a:pt x="2812627" y="717650"/>
                </a:cubicBezTo>
                <a:cubicBezTo>
                  <a:pt x="2799527" y="731128"/>
                  <a:pt x="2788981" y="731772"/>
                  <a:pt x="2768818" y="748575"/>
                </a:cubicBezTo>
                <a:cubicBezTo>
                  <a:pt x="2758470" y="757199"/>
                  <a:pt x="2751204" y="769320"/>
                  <a:pt x="2740243" y="777150"/>
                </a:cubicBezTo>
                <a:cubicBezTo>
                  <a:pt x="2728689" y="785403"/>
                  <a:pt x="2714471" y="789155"/>
                  <a:pt x="2702143" y="796200"/>
                </a:cubicBezTo>
                <a:cubicBezTo>
                  <a:pt x="2692204" y="801880"/>
                  <a:pt x="2683093" y="808900"/>
                  <a:pt x="2673568" y="815250"/>
                </a:cubicBezTo>
                <a:cubicBezTo>
                  <a:pt x="2667218" y="824775"/>
                  <a:pt x="2663457" y="836674"/>
                  <a:pt x="2654518" y="843825"/>
                </a:cubicBezTo>
                <a:cubicBezTo>
                  <a:pt x="2646678" y="850097"/>
                  <a:pt x="2634923" y="848860"/>
                  <a:pt x="2625943" y="853350"/>
                </a:cubicBezTo>
                <a:cubicBezTo>
                  <a:pt x="2615704" y="858470"/>
                  <a:pt x="2606162" y="865071"/>
                  <a:pt x="2597368" y="872400"/>
                </a:cubicBezTo>
                <a:cubicBezTo>
                  <a:pt x="2587020" y="881024"/>
                  <a:pt x="2579141" y="892351"/>
                  <a:pt x="2568793" y="900975"/>
                </a:cubicBezTo>
                <a:cubicBezTo>
                  <a:pt x="2544174" y="921491"/>
                  <a:pt x="2540282" y="920004"/>
                  <a:pt x="2511643" y="929550"/>
                </a:cubicBezTo>
                <a:cubicBezTo>
                  <a:pt x="2505293" y="939075"/>
                  <a:pt x="2501208" y="950587"/>
                  <a:pt x="2492593" y="958125"/>
                </a:cubicBezTo>
                <a:cubicBezTo>
                  <a:pt x="2475363" y="973202"/>
                  <a:pt x="2435443" y="996225"/>
                  <a:pt x="2435443" y="996225"/>
                </a:cubicBezTo>
                <a:cubicBezTo>
                  <a:pt x="2429093" y="1005750"/>
                  <a:pt x="2425187" y="1017471"/>
                  <a:pt x="2416393" y="1024800"/>
                </a:cubicBezTo>
                <a:cubicBezTo>
                  <a:pt x="2405485" y="1033890"/>
                  <a:pt x="2390621" y="1036805"/>
                  <a:pt x="2378293" y="1043850"/>
                </a:cubicBezTo>
                <a:cubicBezTo>
                  <a:pt x="2368354" y="1049530"/>
                  <a:pt x="2359033" y="1056246"/>
                  <a:pt x="2349718" y="1062900"/>
                </a:cubicBezTo>
                <a:cubicBezTo>
                  <a:pt x="2307407" y="1093122"/>
                  <a:pt x="2324261" y="1089223"/>
                  <a:pt x="2283043" y="1101000"/>
                </a:cubicBezTo>
                <a:cubicBezTo>
                  <a:pt x="2182276" y="1129790"/>
                  <a:pt x="2323606" y="1084304"/>
                  <a:pt x="2187793" y="1129575"/>
                </a:cubicBezTo>
                <a:cubicBezTo>
                  <a:pt x="2178268" y="1132750"/>
                  <a:pt x="2167572" y="1133531"/>
                  <a:pt x="2159218" y="1139100"/>
                </a:cubicBezTo>
                <a:cubicBezTo>
                  <a:pt x="2149693" y="1145450"/>
                  <a:pt x="2141362" y="1154130"/>
                  <a:pt x="2130643" y="1158150"/>
                </a:cubicBezTo>
                <a:cubicBezTo>
                  <a:pt x="2112685" y="1164884"/>
                  <a:pt x="2027375" y="1175361"/>
                  <a:pt x="2016343" y="1177200"/>
                </a:cubicBezTo>
                <a:cubicBezTo>
                  <a:pt x="2000374" y="1179862"/>
                  <a:pt x="1984745" y="1184435"/>
                  <a:pt x="1968718" y="1186725"/>
                </a:cubicBezTo>
                <a:cubicBezTo>
                  <a:pt x="1940256" y="1190791"/>
                  <a:pt x="1911492" y="1192450"/>
                  <a:pt x="1882993" y="1196250"/>
                </a:cubicBezTo>
                <a:cubicBezTo>
                  <a:pt x="1803289" y="1206877"/>
                  <a:pt x="1840144" y="1205432"/>
                  <a:pt x="1749643" y="1224825"/>
                </a:cubicBezTo>
                <a:cubicBezTo>
                  <a:pt x="1730759" y="1228872"/>
                  <a:pt x="1711581" y="1231413"/>
                  <a:pt x="1692493" y="1234350"/>
                </a:cubicBezTo>
                <a:cubicBezTo>
                  <a:pt x="1607493" y="1247427"/>
                  <a:pt x="1629307" y="1243006"/>
                  <a:pt x="1530568" y="1253400"/>
                </a:cubicBezTo>
                <a:cubicBezTo>
                  <a:pt x="1452340" y="1261635"/>
                  <a:pt x="1444046" y="1263025"/>
                  <a:pt x="1368643" y="1272450"/>
                </a:cubicBezTo>
                <a:cubicBezTo>
                  <a:pt x="1308318" y="1269275"/>
                  <a:pt x="1247828" y="1268394"/>
                  <a:pt x="1187668" y="1262925"/>
                </a:cubicBezTo>
                <a:cubicBezTo>
                  <a:pt x="1139749" y="1258569"/>
                  <a:pt x="1053640" y="1243762"/>
                  <a:pt x="997168" y="1234350"/>
                </a:cubicBezTo>
                <a:cubicBezTo>
                  <a:pt x="984468" y="1228000"/>
                  <a:pt x="972251" y="1220573"/>
                  <a:pt x="959068" y="1215300"/>
                </a:cubicBezTo>
                <a:cubicBezTo>
                  <a:pt x="910729" y="1195964"/>
                  <a:pt x="902122" y="1196291"/>
                  <a:pt x="854293" y="1186725"/>
                </a:cubicBezTo>
                <a:cubicBezTo>
                  <a:pt x="844768" y="1177200"/>
                  <a:pt x="837414" y="1164833"/>
                  <a:pt x="825718" y="1158150"/>
                </a:cubicBezTo>
                <a:cubicBezTo>
                  <a:pt x="817908" y="1153687"/>
                  <a:pt x="743571" y="1140076"/>
                  <a:pt x="739993" y="1139100"/>
                </a:cubicBezTo>
                <a:cubicBezTo>
                  <a:pt x="577077" y="1094668"/>
                  <a:pt x="753655" y="1143595"/>
                  <a:pt x="654268" y="1101000"/>
                </a:cubicBezTo>
                <a:cubicBezTo>
                  <a:pt x="642236" y="1095843"/>
                  <a:pt x="628947" y="1094315"/>
                  <a:pt x="616168" y="1091475"/>
                </a:cubicBezTo>
                <a:cubicBezTo>
                  <a:pt x="560065" y="1079008"/>
                  <a:pt x="558324" y="1080673"/>
                  <a:pt x="492343" y="1072425"/>
                </a:cubicBezTo>
                <a:cubicBezTo>
                  <a:pt x="457064" y="1060666"/>
                  <a:pt x="438945" y="1054945"/>
                  <a:pt x="430549" y="1052440"/>
                </a:cubicBezTo>
                <a:cubicBezTo>
                  <a:pt x="438760" y="1054497"/>
                  <a:pt x="447818" y="1054925"/>
                  <a:pt x="406618" y="1034325"/>
                </a:cubicBezTo>
                <a:cubicBezTo>
                  <a:pt x="397638" y="1029835"/>
                  <a:pt x="387271" y="1028755"/>
                  <a:pt x="378043" y="1024800"/>
                </a:cubicBezTo>
                <a:cubicBezTo>
                  <a:pt x="364992" y="1019207"/>
                  <a:pt x="352994" y="1011343"/>
                  <a:pt x="339943" y="1005750"/>
                </a:cubicBezTo>
                <a:cubicBezTo>
                  <a:pt x="330715" y="1001795"/>
                  <a:pt x="320596" y="1000180"/>
                  <a:pt x="311368" y="996225"/>
                </a:cubicBezTo>
                <a:cubicBezTo>
                  <a:pt x="298317" y="990632"/>
                  <a:pt x="286451" y="982448"/>
                  <a:pt x="273268" y="977175"/>
                </a:cubicBezTo>
                <a:cubicBezTo>
                  <a:pt x="254624" y="969717"/>
                  <a:pt x="235168" y="964475"/>
                  <a:pt x="216118" y="958125"/>
                </a:cubicBezTo>
                <a:cubicBezTo>
                  <a:pt x="206593" y="954950"/>
                  <a:pt x="197283" y="951035"/>
                  <a:pt x="187543" y="948600"/>
                </a:cubicBezTo>
                <a:cubicBezTo>
                  <a:pt x="178575" y="946358"/>
                  <a:pt x="132048" y="935761"/>
                  <a:pt x="120868" y="929550"/>
                </a:cubicBezTo>
                <a:cubicBezTo>
                  <a:pt x="100854" y="918431"/>
                  <a:pt x="82768" y="904150"/>
                  <a:pt x="63718" y="891450"/>
                </a:cubicBezTo>
                <a:lnTo>
                  <a:pt x="35143" y="872400"/>
                </a:lnTo>
                <a:cubicBezTo>
                  <a:pt x="28793" y="862875"/>
                  <a:pt x="25032" y="850976"/>
                  <a:pt x="16093" y="843825"/>
                </a:cubicBezTo>
                <a:cubicBezTo>
                  <a:pt x="11652" y="840272"/>
                  <a:pt x="5752" y="839475"/>
                  <a:pt x="0" y="838178"/>
                </a:cubicBezTo>
                <a:cubicBezTo>
                  <a:pt x="32251" y="774680"/>
                  <a:pt x="2330" y="856539"/>
                  <a:pt x="25618" y="786675"/>
                </a:cubicBezTo>
                <a:cubicBezTo>
                  <a:pt x="32090" y="778046"/>
                  <a:pt x="66279" y="733928"/>
                  <a:pt x="73243" y="720000"/>
                </a:cubicBezTo>
                <a:cubicBezTo>
                  <a:pt x="95718" y="675050"/>
                  <a:pt x="84123" y="689373"/>
                  <a:pt x="80124" y="694865"/>
                </a:cubicBezTo>
                <a:cubicBezTo>
                  <a:pt x="82499" y="691515"/>
                  <a:pt x="88685" y="682550"/>
                  <a:pt x="101818" y="662850"/>
                </a:cubicBezTo>
                <a:cubicBezTo>
                  <a:pt x="197169" y="639012"/>
                  <a:pt x="99339" y="674854"/>
                  <a:pt x="149443" y="624750"/>
                </a:cubicBezTo>
                <a:cubicBezTo>
                  <a:pt x="162534" y="611659"/>
                  <a:pt x="183135" y="608366"/>
                  <a:pt x="197068" y="596175"/>
                </a:cubicBezTo>
                <a:cubicBezTo>
                  <a:pt x="209015" y="585721"/>
                  <a:pt x="216118" y="570775"/>
                  <a:pt x="225643" y="558075"/>
                </a:cubicBezTo>
                <a:cubicBezTo>
                  <a:pt x="241943" y="552642"/>
                  <a:pt x="272242" y="545327"/>
                  <a:pt x="282793" y="529500"/>
                </a:cubicBezTo>
                <a:cubicBezTo>
                  <a:pt x="290055" y="518608"/>
                  <a:pt x="284709" y="502052"/>
                  <a:pt x="292318" y="491400"/>
                </a:cubicBezTo>
                <a:cubicBezTo>
                  <a:pt x="301545" y="478482"/>
                  <a:pt x="320087" y="474878"/>
                  <a:pt x="330418" y="462825"/>
                </a:cubicBezTo>
                <a:cubicBezTo>
                  <a:pt x="339659" y="452044"/>
                  <a:pt x="343118" y="437425"/>
                  <a:pt x="349468" y="424725"/>
                </a:cubicBezTo>
                <a:cubicBezTo>
                  <a:pt x="358993" y="418375"/>
                  <a:pt x="369948" y="413770"/>
                  <a:pt x="378043" y="405675"/>
                </a:cubicBezTo>
                <a:cubicBezTo>
                  <a:pt x="386138" y="397580"/>
                  <a:pt x="389764" y="385894"/>
                  <a:pt x="397093" y="377100"/>
                </a:cubicBezTo>
                <a:cubicBezTo>
                  <a:pt x="405717" y="366752"/>
                  <a:pt x="416143" y="358050"/>
                  <a:pt x="425668" y="348525"/>
                </a:cubicBezTo>
                <a:cubicBezTo>
                  <a:pt x="435193" y="345350"/>
                  <a:pt x="445889" y="344569"/>
                  <a:pt x="454243" y="339000"/>
                </a:cubicBezTo>
                <a:cubicBezTo>
                  <a:pt x="465451" y="331528"/>
                  <a:pt x="473293" y="319950"/>
                  <a:pt x="482818" y="310425"/>
                </a:cubicBezTo>
                <a:cubicBezTo>
                  <a:pt x="505269" y="287974"/>
                  <a:pt x="533341" y="271949"/>
                  <a:pt x="559018" y="253275"/>
                </a:cubicBezTo>
                <a:cubicBezTo>
                  <a:pt x="568276" y="246542"/>
                  <a:pt x="577654" y="239905"/>
                  <a:pt x="587593" y="234225"/>
                </a:cubicBezTo>
                <a:cubicBezTo>
                  <a:pt x="599921" y="227180"/>
                  <a:pt x="614912" y="224416"/>
                  <a:pt x="625693" y="215175"/>
                </a:cubicBezTo>
                <a:cubicBezTo>
                  <a:pt x="637746" y="204844"/>
                  <a:pt x="643043" y="188300"/>
                  <a:pt x="654268" y="177075"/>
                </a:cubicBezTo>
                <a:cubicBezTo>
                  <a:pt x="662363" y="168980"/>
                  <a:pt x="674748" y="166120"/>
                  <a:pt x="682843" y="158025"/>
                </a:cubicBezTo>
                <a:cubicBezTo>
                  <a:pt x="696306" y="144562"/>
                  <a:pt x="713472" y="106291"/>
                  <a:pt x="720943" y="91350"/>
                </a:cubicBezTo>
                <a:cubicBezTo>
                  <a:pt x="737298" y="79084"/>
                  <a:pt x="768119" y="54867"/>
                  <a:pt x="787618" y="43725"/>
                </a:cubicBezTo>
                <a:cubicBezTo>
                  <a:pt x="798614" y="37442"/>
                  <a:pt x="812317" y="35199"/>
                  <a:pt x="821764" y="26989"/>
                </a:cubicBezTo>
                <a:cubicBezTo>
                  <a:pt x="826152" y="39394"/>
                  <a:pt x="830657" y="50976"/>
                  <a:pt x="833482" y="54931"/>
                </a:cubicBezTo>
                <a:cubicBezTo>
                  <a:pt x="838850" y="62446"/>
                  <a:pt x="850004" y="63769"/>
                  <a:pt x="856534" y="70299"/>
                </a:cubicBezTo>
                <a:cubicBezTo>
                  <a:pt x="865590" y="79355"/>
                  <a:pt x="870014" y="92527"/>
                  <a:pt x="879586" y="101035"/>
                </a:cubicBezTo>
                <a:cubicBezTo>
                  <a:pt x="893391" y="113306"/>
                  <a:pt x="912629" y="118711"/>
                  <a:pt x="925690" y="131771"/>
                </a:cubicBezTo>
                <a:cubicBezTo>
                  <a:pt x="933374" y="139455"/>
                  <a:pt x="939528" y="149064"/>
                  <a:pt x="948743" y="154823"/>
                </a:cubicBezTo>
                <a:cubicBezTo>
                  <a:pt x="960440" y="162133"/>
                  <a:pt x="974826" y="164022"/>
                  <a:pt x="987163" y="170191"/>
                </a:cubicBezTo>
                <a:cubicBezTo>
                  <a:pt x="1010955" y="182087"/>
                  <a:pt x="1016579" y="194684"/>
                  <a:pt x="1040951" y="208612"/>
                </a:cubicBezTo>
                <a:cubicBezTo>
                  <a:pt x="1047983" y="212631"/>
                  <a:pt x="1056215" y="214071"/>
                  <a:pt x="1064003" y="216296"/>
                </a:cubicBezTo>
                <a:cubicBezTo>
                  <a:pt x="1075492" y="219579"/>
                  <a:pt x="1105509" y="225523"/>
                  <a:pt x="1117791" y="231664"/>
                </a:cubicBezTo>
                <a:cubicBezTo>
                  <a:pt x="1183950" y="264743"/>
                  <a:pt x="1127102" y="248894"/>
                  <a:pt x="1194632" y="262400"/>
                </a:cubicBezTo>
                <a:cubicBezTo>
                  <a:pt x="1202316" y="267523"/>
                  <a:pt x="1209196" y="274130"/>
                  <a:pt x="1217684" y="277768"/>
                </a:cubicBezTo>
                <a:cubicBezTo>
                  <a:pt x="1227391" y="281928"/>
                  <a:pt x="1238130" y="283077"/>
                  <a:pt x="1248420" y="285452"/>
                </a:cubicBezTo>
                <a:cubicBezTo>
                  <a:pt x="1271430" y="290762"/>
                  <a:pt x="1294420" y="296189"/>
                  <a:pt x="1317576" y="300820"/>
                </a:cubicBezTo>
                <a:cubicBezTo>
                  <a:pt x="1332853" y="303875"/>
                  <a:pt x="1348351" y="305717"/>
                  <a:pt x="1363680" y="308504"/>
                </a:cubicBezTo>
                <a:cubicBezTo>
                  <a:pt x="1428405" y="320272"/>
                  <a:pt x="1406798" y="316962"/>
                  <a:pt x="1396375" y="315281"/>
                </a:cubicBezTo>
                <a:cubicBezTo>
                  <a:pt x="1402924" y="316351"/>
                  <a:pt x="1418036" y="318844"/>
                  <a:pt x="1448205" y="323872"/>
                </a:cubicBezTo>
                <a:cubicBezTo>
                  <a:pt x="1522484" y="321311"/>
                  <a:pt x="1596864" y="320824"/>
                  <a:pt x="1671042" y="316188"/>
                </a:cubicBezTo>
                <a:cubicBezTo>
                  <a:pt x="1696313" y="314609"/>
                  <a:pt x="1694814" y="302707"/>
                  <a:pt x="1717146" y="293136"/>
                </a:cubicBezTo>
                <a:cubicBezTo>
                  <a:pt x="1726853" y="288976"/>
                  <a:pt x="1737728" y="288353"/>
                  <a:pt x="1747882" y="285452"/>
                </a:cubicBezTo>
                <a:cubicBezTo>
                  <a:pt x="1786090" y="274536"/>
                  <a:pt x="1776091" y="276551"/>
                  <a:pt x="1767922" y="278456"/>
                </a:cubicBezTo>
                <a:cubicBezTo>
                  <a:pt x="1773569" y="277081"/>
                  <a:pt x="1783957" y="274513"/>
                  <a:pt x="1801670" y="270084"/>
                </a:cubicBezTo>
                <a:cubicBezTo>
                  <a:pt x="1855077" y="234479"/>
                  <a:pt x="1787951" y="276943"/>
                  <a:pt x="1863143" y="239348"/>
                </a:cubicBezTo>
                <a:cubicBezTo>
                  <a:pt x="1871403" y="235218"/>
                  <a:pt x="1877756" y="227731"/>
                  <a:pt x="1886195" y="223980"/>
                </a:cubicBezTo>
                <a:cubicBezTo>
                  <a:pt x="1900998" y="217401"/>
                  <a:pt x="1916931" y="213735"/>
                  <a:pt x="1932299" y="208612"/>
                </a:cubicBezTo>
                <a:lnTo>
                  <a:pt x="1955351" y="200928"/>
                </a:lnTo>
                <a:cubicBezTo>
                  <a:pt x="1997614" y="158663"/>
                  <a:pt x="1935371" y="215637"/>
                  <a:pt x="2001455" y="177875"/>
                </a:cubicBezTo>
                <a:cubicBezTo>
                  <a:pt x="2010890" y="172484"/>
                  <a:pt x="2015292" y="160582"/>
                  <a:pt x="2024507" y="154823"/>
                </a:cubicBezTo>
                <a:cubicBezTo>
                  <a:pt x="2036204" y="147513"/>
                  <a:pt x="2050120" y="144578"/>
                  <a:pt x="2062927" y="139455"/>
                </a:cubicBezTo>
                <a:cubicBezTo>
                  <a:pt x="2077683" y="119781"/>
                  <a:pt x="2085091" y="109283"/>
                  <a:pt x="2088334" y="104359"/>
                </a:cubicBezTo>
                <a:cubicBezTo>
                  <a:pt x="2083456" y="112514"/>
                  <a:pt x="2076113" y="130037"/>
                  <a:pt x="2116716" y="101035"/>
                </a:cubicBezTo>
                <a:cubicBezTo>
                  <a:pt x="2127137" y="93591"/>
                  <a:pt x="2131434" y="80023"/>
                  <a:pt x="2139768" y="70299"/>
                </a:cubicBezTo>
                <a:cubicBezTo>
                  <a:pt x="2146840" y="62048"/>
                  <a:pt x="2155136" y="54931"/>
                  <a:pt x="2162820" y="47247"/>
                </a:cubicBezTo>
                <a:cubicBezTo>
                  <a:pt x="2165381" y="37002"/>
                  <a:pt x="2165264" y="25680"/>
                  <a:pt x="2170504" y="16511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Quantum gravity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(causal sets)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3144439" y="2201820"/>
            <a:ext cx="2669788" cy="2480750"/>
          </a:xfrm>
          <a:custGeom>
            <a:avLst/>
            <a:gdLst>
              <a:gd name="connsiteX0" fmla="*/ 940026 w 1900530"/>
              <a:gd name="connsiteY0" fmla="*/ 8455 h 1852623"/>
              <a:gd name="connsiteX1" fmla="*/ 940026 w 1900530"/>
              <a:gd name="connsiteY1" fmla="*/ 8455 h 1852623"/>
              <a:gd name="connsiteX2" fmla="*/ 794029 w 1900530"/>
              <a:gd name="connsiteY2" fmla="*/ 23823 h 1852623"/>
              <a:gd name="connsiteX3" fmla="*/ 678769 w 1900530"/>
              <a:gd name="connsiteY3" fmla="*/ 46875 h 1852623"/>
              <a:gd name="connsiteX4" fmla="*/ 648033 w 1900530"/>
              <a:gd name="connsiteY4" fmla="*/ 69927 h 1852623"/>
              <a:gd name="connsiteX5" fmla="*/ 586560 w 1900530"/>
              <a:gd name="connsiteY5" fmla="*/ 85295 h 1852623"/>
              <a:gd name="connsiteX6" fmla="*/ 555824 w 1900530"/>
              <a:gd name="connsiteY6" fmla="*/ 100663 h 1852623"/>
              <a:gd name="connsiteX7" fmla="*/ 517404 w 1900530"/>
              <a:gd name="connsiteY7" fmla="*/ 116031 h 1852623"/>
              <a:gd name="connsiteX8" fmla="*/ 448248 w 1900530"/>
              <a:gd name="connsiteY8" fmla="*/ 146768 h 1852623"/>
              <a:gd name="connsiteX9" fmla="*/ 394460 w 1900530"/>
              <a:gd name="connsiteY9" fmla="*/ 185188 h 1852623"/>
              <a:gd name="connsiteX10" fmla="*/ 340671 w 1900530"/>
              <a:gd name="connsiteY10" fmla="*/ 231292 h 1852623"/>
              <a:gd name="connsiteX11" fmla="*/ 309935 w 1900530"/>
              <a:gd name="connsiteY11" fmla="*/ 254344 h 1852623"/>
              <a:gd name="connsiteX12" fmla="*/ 271515 w 1900530"/>
              <a:gd name="connsiteY12" fmla="*/ 292764 h 1852623"/>
              <a:gd name="connsiteX13" fmla="*/ 163939 w 1900530"/>
              <a:gd name="connsiteY13" fmla="*/ 377289 h 1852623"/>
              <a:gd name="connsiteX14" fmla="*/ 133202 w 1900530"/>
              <a:gd name="connsiteY14" fmla="*/ 392657 h 1852623"/>
              <a:gd name="connsiteX15" fmla="*/ 117834 w 1900530"/>
              <a:gd name="connsiteY15" fmla="*/ 423393 h 1852623"/>
              <a:gd name="connsiteX16" fmla="*/ 87098 w 1900530"/>
              <a:gd name="connsiteY16" fmla="*/ 507917 h 1852623"/>
              <a:gd name="connsiteX17" fmla="*/ 71730 w 1900530"/>
              <a:gd name="connsiteY17" fmla="*/ 530969 h 1852623"/>
              <a:gd name="connsiteX18" fmla="*/ 64046 w 1900530"/>
              <a:gd name="connsiteY18" fmla="*/ 569389 h 1852623"/>
              <a:gd name="connsiteX19" fmla="*/ 56362 w 1900530"/>
              <a:gd name="connsiteY19" fmla="*/ 615494 h 1852623"/>
              <a:gd name="connsiteX20" fmla="*/ 40994 w 1900530"/>
              <a:gd name="connsiteY20" fmla="*/ 653914 h 1852623"/>
              <a:gd name="connsiteX21" fmla="*/ 33310 w 1900530"/>
              <a:gd name="connsiteY21" fmla="*/ 684650 h 1852623"/>
              <a:gd name="connsiteX22" fmla="*/ 25626 w 1900530"/>
              <a:gd name="connsiteY22" fmla="*/ 723070 h 1852623"/>
              <a:gd name="connsiteX23" fmla="*/ 10258 w 1900530"/>
              <a:gd name="connsiteY23" fmla="*/ 753806 h 1852623"/>
              <a:gd name="connsiteX24" fmla="*/ 17942 w 1900530"/>
              <a:gd name="connsiteY24" fmla="*/ 1084220 h 1852623"/>
              <a:gd name="connsiteX25" fmla="*/ 25626 w 1900530"/>
              <a:gd name="connsiteY25" fmla="*/ 1107272 h 1852623"/>
              <a:gd name="connsiteX26" fmla="*/ 48678 w 1900530"/>
              <a:gd name="connsiteY26" fmla="*/ 1161060 h 1852623"/>
              <a:gd name="connsiteX27" fmla="*/ 64046 w 1900530"/>
              <a:gd name="connsiteY27" fmla="*/ 1214848 h 1852623"/>
              <a:gd name="connsiteX28" fmla="*/ 71730 w 1900530"/>
              <a:gd name="connsiteY28" fmla="*/ 1245584 h 1852623"/>
              <a:gd name="connsiteX29" fmla="*/ 117834 w 1900530"/>
              <a:gd name="connsiteY29" fmla="*/ 1322425 h 1852623"/>
              <a:gd name="connsiteX30" fmla="*/ 133202 w 1900530"/>
              <a:gd name="connsiteY30" fmla="*/ 1376213 h 1852623"/>
              <a:gd name="connsiteX31" fmla="*/ 156255 w 1900530"/>
              <a:gd name="connsiteY31" fmla="*/ 1406949 h 1852623"/>
              <a:gd name="connsiteX32" fmla="*/ 194675 w 1900530"/>
              <a:gd name="connsiteY32" fmla="*/ 1453053 h 1852623"/>
              <a:gd name="connsiteX33" fmla="*/ 248463 w 1900530"/>
              <a:gd name="connsiteY33" fmla="*/ 1522210 h 1852623"/>
              <a:gd name="connsiteX34" fmla="*/ 271515 w 1900530"/>
              <a:gd name="connsiteY34" fmla="*/ 1583682 h 1852623"/>
              <a:gd name="connsiteX35" fmla="*/ 294567 w 1900530"/>
              <a:gd name="connsiteY35" fmla="*/ 1599050 h 1852623"/>
              <a:gd name="connsiteX36" fmla="*/ 317619 w 1900530"/>
              <a:gd name="connsiteY36" fmla="*/ 1629786 h 1852623"/>
              <a:gd name="connsiteX37" fmla="*/ 363723 w 1900530"/>
              <a:gd name="connsiteY37" fmla="*/ 1660522 h 1852623"/>
              <a:gd name="connsiteX38" fmla="*/ 386776 w 1900530"/>
              <a:gd name="connsiteY38" fmla="*/ 1683574 h 1852623"/>
              <a:gd name="connsiteX39" fmla="*/ 425196 w 1900530"/>
              <a:gd name="connsiteY39" fmla="*/ 1698942 h 1852623"/>
              <a:gd name="connsiteX40" fmla="*/ 478984 w 1900530"/>
              <a:gd name="connsiteY40" fmla="*/ 1737363 h 1852623"/>
              <a:gd name="connsiteX41" fmla="*/ 502036 w 1900530"/>
              <a:gd name="connsiteY41" fmla="*/ 1745047 h 1852623"/>
              <a:gd name="connsiteX42" fmla="*/ 555824 w 1900530"/>
              <a:gd name="connsiteY42" fmla="*/ 1760415 h 1852623"/>
              <a:gd name="connsiteX43" fmla="*/ 632665 w 1900530"/>
              <a:gd name="connsiteY43" fmla="*/ 1791151 h 1852623"/>
              <a:gd name="connsiteX44" fmla="*/ 655717 w 1900530"/>
              <a:gd name="connsiteY44" fmla="*/ 1806519 h 1852623"/>
              <a:gd name="connsiteX45" fmla="*/ 686453 w 1900530"/>
              <a:gd name="connsiteY45" fmla="*/ 1814203 h 1852623"/>
              <a:gd name="connsiteX46" fmla="*/ 755609 w 1900530"/>
              <a:gd name="connsiteY46" fmla="*/ 1829571 h 1852623"/>
              <a:gd name="connsiteX47" fmla="*/ 801713 w 1900530"/>
              <a:gd name="connsiteY47" fmla="*/ 1837255 h 1852623"/>
              <a:gd name="connsiteX48" fmla="*/ 886238 w 1900530"/>
              <a:gd name="connsiteY48" fmla="*/ 1852623 h 1852623"/>
              <a:gd name="connsiteX49" fmla="*/ 1109075 w 1900530"/>
              <a:gd name="connsiteY49" fmla="*/ 1844939 h 1852623"/>
              <a:gd name="connsiteX50" fmla="*/ 1155179 w 1900530"/>
              <a:gd name="connsiteY50" fmla="*/ 1821887 h 1852623"/>
              <a:gd name="connsiteX51" fmla="*/ 1185915 w 1900530"/>
              <a:gd name="connsiteY51" fmla="*/ 1814203 h 1852623"/>
              <a:gd name="connsiteX52" fmla="*/ 1239703 w 1900530"/>
              <a:gd name="connsiteY52" fmla="*/ 1798835 h 1852623"/>
              <a:gd name="connsiteX53" fmla="*/ 1301176 w 1900530"/>
              <a:gd name="connsiteY53" fmla="*/ 1768099 h 1852623"/>
              <a:gd name="connsiteX54" fmla="*/ 1324228 w 1900530"/>
              <a:gd name="connsiteY54" fmla="*/ 1752731 h 1852623"/>
              <a:gd name="connsiteX55" fmla="*/ 1370332 w 1900530"/>
              <a:gd name="connsiteY55" fmla="*/ 1737363 h 1852623"/>
              <a:gd name="connsiteX56" fmla="*/ 1393384 w 1900530"/>
              <a:gd name="connsiteY56" fmla="*/ 1729679 h 1852623"/>
              <a:gd name="connsiteX57" fmla="*/ 1439488 w 1900530"/>
              <a:gd name="connsiteY57" fmla="*/ 1706626 h 1852623"/>
              <a:gd name="connsiteX58" fmla="*/ 1462540 w 1900530"/>
              <a:gd name="connsiteY58" fmla="*/ 1683574 h 1852623"/>
              <a:gd name="connsiteX59" fmla="*/ 1500960 w 1900530"/>
              <a:gd name="connsiteY59" fmla="*/ 1668206 h 1852623"/>
              <a:gd name="connsiteX60" fmla="*/ 1554749 w 1900530"/>
              <a:gd name="connsiteY60" fmla="*/ 1629786 h 1852623"/>
              <a:gd name="connsiteX61" fmla="*/ 1577801 w 1900530"/>
              <a:gd name="connsiteY61" fmla="*/ 1599050 h 1852623"/>
              <a:gd name="connsiteX62" fmla="*/ 1600853 w 1900530"/>
              <a:gd name="connsiteY62" fmla="*/ 1575998 h 1852623"/>
              <a:gd name="connsiteX63" fmla="*/ 1608537 w 1900530"/>
              <a:gd name="connsiteY63" fmla="*/ 1545262 h 1852623"/>
              <a:gd name="connsiteX64" fmla="*/ 1662325 w 1900530"/>
              <a:gd name="connsiteY64" fmla="*/ 1506842 h 1852623"/>
              <a:gd name="connsiteX65" fmla="*/ 1731481 w 1900530"/>
              <a:gd name="connsiteY65" fmla="*/ 1406949 h 1852623"/>
              <a:gd name="connsiteX66" fmla="*/ 1739165 w 1900530"/>
              <a:gd name="connsiteY66" fmla="*/ 1360845 h 1852623"/>
              <a:gd name="connsiteX67" fmla="*/ 1754534 w 1900530"/>
              <a:gd name="connsiteY67" fmla="*/ 1345477 h 1852623"/>
              <a:gd name="connsiteX68" fmla="*/ 1777586 w 1900530"/>
              <a:gd name="connsiteY68" fmla="*/ 1314741 h 1852623"/>
              <a:gd name="connsiteX69" fmla="*/ 1792954 w 1900530"/>
              <a:gd name="connsiteY69" fmla="*/ 1291689 h 1852623"/>
              <a:gd name="connsiteX70" fmla="*/ 1816006 w 1900530"/>
              <a:gd name="connsiteY70" fmla="*/ 1268637 h 1852623"/>
              <a:gd name="connsiteX71" fmla="*/ 1839058 w 1900530"/>
              <a:gd name="connsiteY71" fmla="*/ 1222532 h 1852623"/>
              <a:gd name="connsiteX72" fmla="*/ 1846742 w 1900530"/>
              <a:gd name="connsiteY72" fmla="*/ 1199480 h 1852623"/>
              <a:gd name="connsiteX73" fmla="*/ 1862110 w 1900530"/>
              <a:gd name="connsiteY73" fmla="*/ 1176428 h 1852623"/>
              <a:gd name="connsiteX74" fmla="*/ 1877478 w 1900530"/>
              <a:gd name="connsiteY74" fmla="*/ 1122640 h 1852623"/>
              <a:gd name="connsiteX75" fmla="*/ 1885162 w 1900530"/>
              <a:gd name="connsiteY75" fmla="*/ 1099588 h 1852623"/>
              <a:gd name="connsiteX76" fmla="*/ 1900530 w 1900530"/>
              <a:gd name="connsiteY76" fmla="*/ 1022747 h 1852623"/>
              <a:gd name="connsiteX77" fmla="*/ 1892846 w 1900530"/>
              <a:gd name="connsiteY77" fmla="*/ 776858 h 1852623"/>
              <a:gd name="connsiteX78" fmla="*/ 1854426 w 1900530"/>
              <a:gd name="connsiteY78" fmla="*/ 684650 h 1852623"/>
              <a:gd name="connsiteX79" fmla="*/ 1839058 w 1900530"/>
              <a:gd name="connsiteY79" fmla="*/ 646230 h 1852623"/>
              <a:gd name="connsiteX80" fmla="*/ 1831374 w 1900530"/>
              <a:gd name="connsiteY80" fmla="*/ 623178 h 1852623"/>
              <a:gd name="connsiteX81" fmla="*/ 1823690 w 1900530"/>
              <a:gd name="connsiteY81" fmla="*/ 584758 h 1852623"/>
              <a:gd name="connsiteX82" fmla="*/ 1800638 w 1900530"/>
              <a:gd name="connsiteY82" fmla="*/ 554021 h 1852623"/>
              <a:gd name="connsiteX83" fmla="*/ 1785270 w 1900530"/>
              <a:gd name="connsiteY83" fmla="*/ 500233 h 1852623"/>
              <a:gd name="connsiteX84" fmla="*/ 1746850 w 1900530"/>
              <a:gd name="connsiteY84" fmla="*/ 446445 h 1852623"/>
              <a:gd name="connsiteX85" fmla="*/ 1731481 w 1900530"/>
              <a:gd name="connsiteY85" fmla="*/ 408025 h 1852623"/>
              <a:gd name="connsiteX86" fmla="*/ 1700745 w 1900530"/>
              <a:gd name="connsiteY86" fmla="*/ 354237 h 1852623"/>
              <a:gd name="connsiteX87" fmla="*/ 1693061 w 1900530"/>
              <a:gd name="connsiteY87" fmla="*/ 331184 h 1852623"/>
              <a:gd name="connsiteX88" fmla="*/ 1670009 w 1900530"/>
              <a:gd name="connsiteY88" fmla="*/ 315816 h 1852623"/>
              <a:gd name="connsiteX89" fmla="*/ 1631589 w 1900530"/>
              <a:gd name="connsiteY89" fmla="*/ 269712 h 1852623"/>
              <a:gd name="connsiteX90" fmla="*/ 1616221 w 1900530"/>
              <a:gd name="connsiteY90" fmla="*/ 246660 h 1852623"/>
              <a:gd name="connsiteX91" fmla="*/ 1608537 w 1900530"/>
              <a:gd name="connsiteY91" fmla="*/ 223608 h 1852623"/>
              <a:gd name="connsiteX92" fmla="*/ 1577801 w 1900530"/>
              <a:gd name="connsiteY92" fmla="*/ 200556 h 1852623"/>
              <a:gd name="connsiteX93" fmla="*/ 1531697 w 1900530"/>
              <a:gd name="connsiteY93" fmla="*/ 154452 h 1852623"/>
              <a:gd name="connsiteX94" fmla="*/ 1524013 w 1900530"/>
              <a:gd name="connsiteY94" fmla="*/ 131400 h 1852623"/>
              <a:gd name="connsiteX95" fmla="*/ 1477908 w 1900530"/>
              <a:gd name="connsiteY95" fmla="*/ 100663 h 1852623"/>
              <a:gd name="connsiteX96" fmla="*/ 1462540 w 1900530"/>
              <a:gd name="connsiteY96" fmla="*/ 77611 h 1852623"/>
              <a:gd name="connsiteX97" fmla="*/ 1439488 w 1900530"/>
              <a:gd name="connsiteY97" fmla="*/ 69927 h 1852623"/>
              <a:gd name="connsiteX98" fmla="*/ 1378016 w 1900530"/>
              <a:gd name="connsiteY98" fmla="*/ 54559 h 1852623"/>
              <a:gd name="connsiteX99" fmla="*/ 1354964 w 1900530"/>
              <a:gd name="connsiteY99" fmla="*/ 46875 h 1852623"/>
              <a:gd name="connsiteX100" fmla="*/ 1216651 w 1900530"/>
              <a:gd name="connsiteY100" fmla="*/ 39191 h 1852623"/>
              <a:gd name="connsiteX101" fmla="*/ 1147495 w 1900530"/>
              <a:gd name="connsiteY101" fmla="*/ 23823 h 1852623"/>
              <a:gd name="connsiteX102" fmla="*/ 1124443 w 1900530"/>
              <a:gd name="connsiteY102" fmla="*/ 16139 h 1852623"/>
              <a:gd name="connsiteX103" fmla="*/ 1039918 w 1900530"/>
              <a:gd name="connsiteY103" fmla="*/ 8455 h 1852623"/>
              <a:gd name="connsiteX104" fmla="*/ 940026 w 1900530"/>
              <a:gd name="connsiteY104" fmla="*/ 8455 h 185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00530" h="1852623">
                <a:moveTo>
                  <a:pt x="940026" y="8455"/>
                </a:moveTo>
                <a:lnTo>
                  <a:pt x="940026" y="8455"/>
                </a:lnTo>
                <a:cubicBezTo>
                  <a:pt x="895199" y="11903"/>
                  <a:pt x="840138" y="13183"/>
                  <a:pt x="794029" y="23823"/>
                </a:cubicBezTo>
                <a:cubicBezTo>
                  <a:pt x="682127" y="49646"/>
                  <a:pt x="801113" y="31582"/>
                  <a:pt x="678769" y="46875"/>
                </a:cubicBezTo>
                <a:cubicBezTo>
                  <a:pt x="668524" y="54559"/>
                  <a:pt x="659152" y="63573"/>
                  <a:pt x="648033" y="69927"/>
                </a:cubicBezTo>
                <a:cubicBezTo>
                  <a:pt x="635310" y="77197"/>
                  <a:pt x="596289" y="83349"/>
                  <a:pt x="586560" y="85295"/>
                </a:cubicBezTo>
                <a:cubicBezTo>
                  <a:pt x="576315" y="90418"/>
                  <a:pt x="566291" y="96011"/>
                  <a:pt x="555824" y="100663"/>
                </a:cubicBezTo>
                <a:cubicBezTo>
                  <a:pt x="543220" y="106265"/>
                  <a:pt x="529741" y="109862"/>
                  <a:pt x="517404" y="116031"/>
                </a:cubicBezTo>
                <a:cubicBezTo>
                  <a:pt x="450937" y="149266"/>
                  <a:pt x="506902" y="132104"/>
                  <a:pt x="448248" y="146768"/>
                </a:cubicBezTo>
                <a:cubicBezTo>
                  <a:pt x="404305" y="190711"/>
                  <a:pt x="448399" y="151476"/>
                  <a:pt x="394460" y="185188"/>
                </a:cubicBezTo>
                <a:cubicBezTo>
                  <a:pt x="352973" y="211117"/>
                  <a:pt x="374524" y="202275"/>
                  <a:pt x="340671" y="231292"/>
                </a:cubicBezTo>
                <a:cubicBezTo>
                  <a:pt x="330947" y="239626"/>
                  <a:pt x="319507" y="245836"/>
                  <a:pt x="309935" y="254344"/>
                </a:cubicBezTo>
                <a:cubicBezTo>
                  <a:pt x="296398" y="266377"/>
                  <a:pt x="285145" y="280838"/>
                  <a:pt x="271515" y="292764"/>
                </a:cubicBezTo>
                <a:cubicBezTo>
                  <a:pt x="262969" y="300242"/>
                  <a:pt x="196193" y="358858"/>
                  <a:pt x="163939" y="377289"/>
                </a:cubicBezTo>
                <a:cubicBezTo>
                  <a:pt x="153993" y="382972"/>
                  <a:pt x="143448" y="387534"/>
                  <a:pt x="133202" y="392657"/>
                </a:cubicBezTo>
                <a:cubicBezTo>
                  <a:pt x="128079" y="402902"/>
                  <a:pt x="122088" y="412758"/>
                  <a:pt x="117834" y="423393"/>
                </a:cubicBezTo>
                <a:cubicBezTo>
                  <a:pt x="103489" y="459256"/>
                  <a:pt x="103897" y="474318"/>
                  <a:pt x="87098" y="507917"/>
                </a:cubicBezTo>
                <a:cubicBezTo>
                  <a:pt x="82968" y="516177"/>
                  <a:pt x="76853" y="523285"/>
                  <a:pt x="71730" y="530969"/>
                </a:cubicBezTo>
                <a:cubicBezTo>
                  <a:pt x="69169" y="543776"/>
                  <a:pt x="66382" y="556539"/>
                  <a:pt x="64046" y="569389"/>
                </a:cubicBezTo>
                <a:cubicBezTo>
                  <a:pt x="61259" y="584718"/>
                  <a:pt x="60461" y="600463"/>
                  <a:pt x="56362" y="615494"/>
                </a:cubicBezTo>
                <a:cubicBezTo>
                  <a:pt x="52733" y="628801"/>
                  <a:pt x="45356" y="640829"/>
                  <a:pt x="40994" y="653914"/>
                </a:cubicBezTo>
                <a:cubicBezTo>
                  <a:pt x="37654" y="663933"/>
                  <a:pt x="35601" y="674341"/>
                  <a:pt x="33310" y="684650"/>
                </a:cubicBezTo>
                <a:cubicBezTo>
                  <a:pt x="30477" y="697399"/>
                  <a:pt x="29756" y="710680"/>
                  <a:pt x="25626" y="723070"/>
                </a:cubicBezTo>
                <a:cubicBezTo>
                  <a:pt x="22004" y="733937"/>
                  <a:pt x="15381" y="743561"/>
                  <a:pt x="10258" y="753806"/>
                </a:cubicBezTo>
                <a:cubicBezTo>
                  <a:pt x="-6086" y="900908"/>
                  <a:pt x="-2448" y="832746"/>
                  <a:pt x="17942" y="1084220"/>
                </a:cubicBezTo>
                <a:cubicBezTo>
                  <a:pt x="18597" y="1092293"/>
                  <a:pt x="23401" y="1099484"/>
                  <a:pt x="25626" y="1107272"/>
                </a:cubicBezTo>
                <a:cubicBezTo>
                  <a:pt x="38031" y="1150689"/>
                  <a:pt x="25282" y="1125967"/>
                  <a:pt x="48678" y="1161060"/>
                </a:cubicBezTo>
                <a:cubicBezTo>
                  <a:pt x="72699" y="1257146"/>
                  <a:pt x="41999" y="1137683"/>
                  <a:pt x="64046" y="1214848"/>
                </a:cubicBezTo>
                <a:cubicBezTo>
                  <a:pt x="66947" y="1225002"/>
                  <a:pt x="67007" y="1236138"/>
                  <a:pt x="71730" y="1245584"/>
                </a:cubicBezTo>
                <a:cubicBezTo>
                  <a:pt x="85088" y="1272301"/>
                  <a:pt x="117834" y="1322425"/>
                  <a:pt x="117834" y="1322425"/>
                </a:cubicBezTo>
                <a:cubicBezTo>
                  <a:pt x="119497" y="1329078"/>
                  <a:pt x="128303" y="1367640"/>
                  <a:pt x="133202" y="1376213"/>
                </a:cubicBezTo>
                <a:cubicBezTo>
                  <a:pt x="139556" y="1387332"/>
                  <a:pt x="150035" y="1395754"/>
                  <a:pt x="156255" y="1406949"/>
                </a:cubicBezTo>
                <a:cubicBezTo>
                  <a:pt x="183402" y="1455813"/>
                  <a:pt x="153387" y="1439290"/>
                  <a:pt x="194675" y="1453053"/>
                </a:cubicBezTo>
                <a:cubicBezTo>
                  <a:pt x="231439" y="1508200"/>
                  <a:pt x="212351" y="1486098"/>
                  <a:pt x="248463" y="1522210"/>
                </a:cubicBezTo>
                <a:cubicBezTo>
                  <a:pt x="253090" y="1536091"/>
                  <a:pt x="265772" y="1575642"/>
                  <a:pt x="271515" y="1583682"/>
                </a:cubicBezTo>
                <a:cubicBezTo>
                  <a:pt x="276883" y="1591197"/>
                  <a:pt x="288037" y="1592520"/>
                  <a:pt x="294567" y="1599050"/>
                </a:cubicBezTo>
                <a:cubicBezTo>
                  <a:pt x="303623" y="1608106"/>
                  <a:pt x="308047" y="1621278"/>
                  <a:pt x="317619" y="1629786"/>
                </a:cubicBezTo>
                <a:cubicBezTo>
                  <a:pt x="331424" y="1642057"/>
                  <a:pt x="350662" y="1647462"/>
                  <a:pt x="363723" y="1660522"/>
                </a:cubicBezTo>
                <a:cubicBezTo>
                  <a:pt x="371407" y="1668206"/>
                  <a:pt x="377561" y="1677815"/>
                  <a:pt x="386776" y="1683574"/>
                </a:cubicBezTo>
                <a:cubicBezTo>
                  <a:pt x="398473" y="1690884"/>
                  <a:pt x="412859" y="1692773"/>
                  <a:pt x="425196" y="1698942"/>
                </a:cubicBezTo>
                <a:cubicBezTo>
                  <a:pt x="448988" y="1710838"/>
                  <a:pt x="454612" y="1723435"/>
                  <a:pt x="478984" y="1737363"/>
                </a:cubicBezTo>
                <a:cubicBezTo>
                  <a:pt x="486016" y="1741382"/>
                  <a:pt x="494248" y="1742822"/>
                  <a:pt x="502036" y="1745047"/>
                </a:cubicBezTo>
                <a:cubicBezTo>
                  <a:pt x="513525" y="1748330"/>
                  <a:pt x="543542" y="1754274"/>
                  <a:pt x="555824" y="1760415"/>
                </a:cubicBezTo>
                <a:cubicBezTo>
                  <a:pt x="621983" y="1793494"/>
                  <a:pt x="565135" y="1777645"/>
                  <a:pt x="632665" y="1791151"/>
                </a:cubicBezTo>
                <a:cubicBezTo>
                  <a:pt x="640349" y="1796274"/>
                  <a:pt x="647229" y="1802881"/>
                  <a:pt x="655717" y="1806519"/>
                </a:cubicBezTo>
                <a:cubicBezTo>
                  <a:pt x="665424" y="1810679"/>
                  <a:pt x="676163" y="1811828"/>
                  <a:pt x="686453" y="1814203"/>
                </a:cubicBezTo>
                <a:cubicBezTo>
                  <a:pt x="709463" y="1819513"/>
                  <a:pt x="732453" y="1824940"/>
                  <a:pt x="755609" y="1829571"/>
                </a:cubicBezTo>
                <a:cubicBezTo>
                  <a:pt x="770886" y="1832626"/>
                  <a:pt x="786384" y="1834468"/>
                  <a:pt x="801713" y="1837255"/>
                </a:cubicBezTo>
                <a:cubicBezTo>
                  <a:pt x="919848" y="1858734"/>
                  <a:pt x="750385" y="1829981"/>
                  <a:pt x="886238" y="1852623"/>
                </a:cubicBezTo>
                <a:cubicBezTo>
                  <a:pt x="960517" y="1850062"/>
                  <a:pt x="1034897" y="1849575"/>
                  <a:pt x="1109075" y="1844939"/>
                </a:cubicBezTo>
                <a:cubicBezTo>
                  <a:pt x="1134346" y="1843360"/>
                  <a:pt x="1132847" y="1831458"/>
                  <a:pt x="1155179" y="1821887"/>
                </a:cubicBezTo>
                <a:cubicBezTo>
                  <a:pt x="1164886" y="1817727"/>
                  <a:pt x="1175761" y="1817104"/>
                  <a:pt x="1185915" y="1814203"/>
                </a:cubicBezTo>
                <a:cubicBezTo>
                  <a:pt x="1263080" y="1792156"/>
                  <a:pt x="1143617" y="1822856"/>
                  <a:pt x="1239703" y="1798835"/>
                </a:cubicBezTo>
                <a:cubicBezTo>
                  <a:pt x="1293110" y="1763230"/>
                  <a:pt x="1225984" y="1805694"/>
                  <a:pt x="1301176" y="1768099"/>
                </a:cubicBezTo>
                <a:cubicBezTo>
                  <a:pt x="1309436" y="1763969"/>
                  <a:pt x="1315789" y="1756482"/>
                  <a:pt x="1324228" y="1752731"/>
                </a:cubicBezTo>
                <a:cubicBezTo>
                  <a:pt x="1339031" y="1746152"/>
                  <a:pt x="1354964" y="1742486"/>
                  <a:pt x="1370332" y="1737363"/>
                </a:cubicBezTo>
                <a:lnTo>
                  <a:pt x="1393384" y="1729679"/>
                </a:lnTo>
                <a:cubicBezTo>
                  <a:pt x="1435647" y="1687414"/>
                  <a:pt x="1373404" y="1744388"/>
                  <a:pt x="1439488" y="1706626"/>
                </a:cubicBezTo>
                <a:cubicBezTo>
                  <a:pt x="1448923" y="1701235"/>
                  <a:pt x="1453325" y="1689333"/>
                  <a:pt x="1462540" y="1683574"/>
                </a:cubicBezTo>
                <a:cubicBezTo>
                  <a:pt x="1474237" y="1676264"/>
                  <a:pt x="1488153" y="1673329"/>
                  <a:pt x="1500960" y="1668206"/>
                </a:cubicBezTo>
                <a:cubicBezTo>
                  <a:pt x="1569609" y="1576678"/>
                  <a:pt x="1479215" y="1683739"/>
                  <a:pt x="1554749" y="1629786"/>
                </a:cubicBezTo>
                <a:cubicBezTo>
                  <a:pt x="1565170" y="1622342"/>
                  <a:pt x="1569467" y="1608774"/>
                  <a:pt x="1577801" y="1599050"/>
                </a:cubicBezTo>
                <a:cubicBezTo>
                  <a:pt x="1584873" y="1590799"/>
                  <a:pt x="1593169" y="1583682"/>
                  <a:pt x="1600853" y="1575998"/>
                </a:cubicBezTo>
                <a:cubicBezTo>
                  <a:pt x="1603414" y="1565753"/>
                  <a:pt x="1603297" y="1554431"/>
                  <a:pt x="1608537" y="1545262"/>
                </a:cubicBezTo>
                <a:cubicBezTo>
                  <a:pt x="1620998" y="1523456"/>
                  <a:pt x="1641571" y="1517219"/>
                  <a:pt x="1662325" y="1506842"/>
                </a:cubicBezTo>
                <a:cubicBezTo>
                  <a:pt x="1717390" y="1433421"/>
                  <a:pt x="1695251" y="1467332"/>
                  <a:pt x="1731481" y="1406949"/>
                </a:cubicBezTo>
                <a:cubicBezTo>
                  <a:pt x="1734042" y="1391581"/>
                  <a:pt x="1733694" y="1375433"/>
                  <a:pt x="1739165" y="1360845"/>
                </a:cubicBezTo>
                <a:cubicBezTo>
                  <a:pt x="1741709" y="1354062"/>
                  <a:pt x="1749896" y="1351043"/>
                  <a:pt x="1754534" y="1345477"/>
                </a:cubicBezTo>
                <a:cubicBezTo>
                  <a:pt x="1762733" y="1335639"/>
                  <a:pt x="1770142" y="1325162"/>
                  <a:pt x="1777586" y="1314741"/>
                </a:cubicBezTo>
                <a:cubicBezTo>
                  <a:pt x="1782954" y="1307226"/>
                  <a:pt x="1787042" y="1298784"/>
                  <a:pt x="1792954" y="1291689"/>
                </a:cubicBezTo>
                <a:cubicBezTo>
                  <a:pt x="1799911" y="1283341"/>
                  <a:pt x="1808322" y="1276321"/>
                  <a:pt x="1816006" y="1268637"/>
                </a:cubicBezTo>
                <a:cubicBezTo>
                  <a:pt x="1835319" y="1210695"/>
                  <a:pt x="1809268" y="1282113"/>
                  <a:pt x="1839058" y="1222532"/>
                </a:cubicBezTo>
                <a:cubicBezTo>
                  <a:pt x="1842680" y="1215287"/>
                  <a:pt x="1843120" y="1206725"/>
                  <a:pt x="1846742" y="1199480"/>
                </a:cubicBezTo>
                <a:cubicBezTo>
                  <a:pt x="1850872" y="1191220"/>
                  <a:pt x="1857980" y="1184688"/>
                  <a:pt x="1862110" y="1176428"/>
                </a:cubicBezTo>
                <a:cubicBezTo>
                  <a:pt x="1868251" y="1164146"/>
                  <a:pt x="1874195" y="1134129"/>
                  <a:pt x="1877478" y="1122640"/>
                </a:cubicBezTo>
                <a:cubicBezTo>
                  <a:pt x="1879703" y="1114852"/>
                  <a:pt x="1883341" y="1107480"/>
                  <a:pt x="1885162" y="1099588"/>
                </a:cubicBezTo>
                <a:cubicBezTo>
                  <a:pt x="1891035" y="1074136"/>
                  <a:pt x="1900530" y="1022747"/>
                  <a:pt x="1900530" y="1022747"/>
                </a:cubicBezTo>
                <a:cubicBezTo>
                  <a:pt x="1897969" y="940784"/>
                  <a:pt x="1897395" y="858735"/>
                  <a:pt x="1892846" y="776858"/>
                </a:cubicBezTo>
                <a:cubicBezTo>
                  <a:pt x="1891037" y="744303"/>
                  <a:pt x="1865086" y="711300"/>
                  <a:pt x="1854426" y="684650"/>
                </a:cubicBezTo>
                <a:cubicBezTo>
                  <a:pt x="1849303" y="671843"/>
                  <a:pt x="1843901" y="659145"/>
                  <a:pt x="1839058" y="646230"/>
                </a:cubicBezTo>
                <a:cubicBezTo>
                  <a:pt x="1836214" y="638646"/>
                  <a:pt x="1833338" y="631036"/>
                  <a:pt x="1831374" y="623178"/>
                </a:cubicBezTo>
                <a:cubicBezTo>
                  <a:pt x="1828206" y="610508"/>
                  <a:pt x="1828994" y="596693"/>
                  <a:pt x="1823690" y="584758"/>
                </a:cubicBezTo>
                <a:cubicBezTo>
                  <a:pt x="1818489" y="573055"/>
                  <a:pt x="1808322" y="564267"/>
                  <a:pt x="1800638" y="554021"/>
                </a:cubicBezTo>
                <a:cubicBezTo>
                  <a:pt x="1799613" y="549922"/>
                  <a:pt x="1789679" y="506847"/>
                  <a:pt x="1785270" y="500233"/>
                </a:cubicBezTo>
                <a:cubicBezTo>
                  <a:pt x="1739744" y="431944"/>
                  <a:pt x="1782230" y="526047"/>
                  <a:pt x="1746850" y="446445"/>
                </a:cubicBezTo>
                <a:cubicBezTo>
                  <a:pt x="1741248" y="433841"/>
                  <a:pt x="1737650" y="420362"/>
                  <a:pt x="1731481" y="408025"/>
                </a:cubicBezTo>
                <a:cubicBezTo>
                  <a:pt x="1692908" y="330881"/>
                  <a:pt x="1741144" y="448504"/>
                  <a:pt x="1700745" y="354237"/>
                </a:cubicBezTo>
                <a:cubicBezTo>
                  <a:pt x="1697554" y="346792"/>
                  <a:pt x="1698121" y="337509"/>
                  <a:pt x="1693061" y="331184"/>
                </a:cubicBezTo>
                <a:cubicBezTo>
                  <a:pt x="1687292" y="323973"/>
                  <a:pt x="1677693" y="320939"/>
                  <a:pt x="1670009" y="315816"/>
                </a:cubicBezTo>
                <a:cubicBezTo>
                  <a:pt x="1637040" y="249877"/>
                  <a:pt x="1675033" y="313156"/>
                  <a:pt x="1631589" y="269712"/>
                </a:cubicBezTo>
                <a:cubicBezTo>
                  <a:pt x="1625059" y="263182"/>
                  <a:pt x="1620351" y="254920"/>
                  <a:pt x="1616221" y="246660"/>
                </a:cubicBezTo>
                <a:cubicBezTo>
                  <a:pt x="1612599" y="239415"/>
                  <a:pt x="1613722" y="229830"/>
                  <a:pt x="1608537" y="223608"/>
                </a:cubicBezTo>
                <a:cubicBezTo>
                  <a:pt x="1600338" y="213770"/>
                  <a:pt x="1586857" y="209612"/>
                  <a:pt x="1577801" y="200556"/>
                </a:cubicBezTo>
                <a:cubicBezTo>
                  <a:pt x="1510385" y="133140"/>
                  <a:pt x="1632147" y="229789"/>
                  <a:pt x="1531697" y="154452"/>
                </a:cubicBezTo>
                <a:cubicBezTo>
                  <a:pt x="1529136" y="146768"/>
                  <a:pt x="1528180" y="138345"/>
                  <a:pt x="1524013" y="131400"/>
                </a:cubicBezTo>
                <a:cubicBezTo>
                  <a:pt x="1513955" y="114637"/>
                  <a:pt x="1493922" y="108670"/>
                  <a:pt x="1477908" y="100663"/>
                </a:cubicBezTo>
                <a:cubicBezTo>
                  <a:pt x="1472785" y="92979"/>
                  <a:pt x="1469751" y="83380"/>
                  <a:pt x="1462540" y="77611"/>
                </a:cubicBezTo>
                <a:cubicBezTo>
                  <a:pt x="1456215" y="72551"/>
                  <a:pt x="1447302" y="72058"/>
                  <a:pt x="1439488" y="69927"/>
                </a:cubicBezTo>
                <a:cubicBezTo>
                  <a:pt x="1419111" y="64370"/>
                  <a:pt x="1398053" y="61238"/>
                  <a:pt x="1378016" y="54559"/>
                </a:cubicBezTo>
                <a:cubicBezTo>
                  <a:pt x="1370332" y="51998"/>
                  <a:pt x="1363027" y="47643"/>
                  <a:pt x="1354964" y="46875"/>
                </a:cubicBezTo>
                <a:cubicBezTo>
                  <a:pt x="1308997" y="42497"/>
                  <a:pt x="1262755" y="41752"/>
                  <a:pt x="1216651" y="39191"/>
                </a:cubicBezTo>
                <a:cubicBezTo>
                  <a:pt x="1193599" y="34068"/>
                  <a:pt x="1170404" y="29550"/>
                  <a:pt x="1147495" y="23823"/>
                </a:cubicBezTo>
                <a:cubicBezTo>
                  <a:pt x="1139637" y="21859"/>
                  <a:pt x="1132461" y="17284"/>
                  <a:pt x="1124443" y="16139"/>
                </a:cubicBezTo>
                <a:cubicBezTo>
                  <a:pt x="1096436" y="12138"/>
                  <a:pt x="1068093" y="11016"/>
                  <a:pt x="1039918" y="8455"/>
                </a:cubicBezTo>
                <a:cubicBezTo>
                  <a:pt x="982847" y="-10569"/>
                  <a:pt x="956675" y="8455"/>
                  <a:pt x="940026" y="8455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Random geometric graphs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 hidden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hyperbolic spaces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4398048" y="940207"/>
            <a:ext cx="1930025" cy="1616328"/>
          </a:xfrm>
          <a:custGeom>
            <a:avLst/>
            <a:gdLst/>
            <a:ahLst/>
            <a:cxnLst/>
            <a:rect l="l" t="t" r="r" b="b"/>
            <a:pathLst>
              <a:path w="1373918" h="1207073">
                <a:moveTo>
                  <a:pt x="47379" y="10311"/>
                </a:moveTo>
                <a:lnTo>
                  <a:pt x="514350" y="28624"/>
                </a:lnTo>
                <a:cubicBezTo>
                  <a:pt x="524375" y="29181"/>
                  <a:pt x="533021" y="36498"/>
                  <a:pt x="542925" y="38149"/>
                </a:cubicBezTo>
                <a:cubicBezTo>
                  <a:pt x="571285" y="42876"/>
                  <a:pt x="600096" y="44315"/>
                  <a:pt x="628650" y="47674"/>
                </a:cubicBezTo>
                <a:cubicBezTo>
                  <a:pt x="654072" y="50665"/>
                  <a:pt x="679550" y="53307"/>
                  <a:pt x="704850" y="57199"/>
                </a:cubicBezTo>
                <a:cubicBezTo>
                  <a:pt x="728107" y="60777"/>
                  <a:pt x="758334" y="66514"/>
                  <a:pt x="781050" y="76249"/>
                </a:cubicBezTo>
                <a:cubicBezTo>
                  <a:pt x="794101" y="81842"/>
                  <a:pt x="805967" y="90026"/>
                  <a:pt x="819150" y="95299"/>
                </a:cubicBezTo>
                <a:cubicBezTo>
                  <a:pt x="863605" y="113081"/>
                  <a:pt x="882277" y="112575"/>
                  <a:pt x="923925" y="133399"/>
                </a:cubicBezTo>
                <a:cubicBezTo>
                  <a:pt x="934164" y="138519"/>
                  <a:pt x="942261" y="147329"/>
                  <a:pt x="952500" y="152449"/>
                </a:cubicBezTo>
                <a:cubicBezTo>
                  <a:pt x="967725" y="160062"/>
                  <a:pt x="1004933" y="167430"/>
                  <a:pt x="1019175" y="171499"/>
                </a:cubicBezTo>
                <a:cubicBezTo>
                  <a:pt x="1028829" y="174257"/>
                  <a:pt x="1038096" y="178266"/>
                  <a:pt x="1047750" y="181024"/>
                </a:cubicBezTo>
                <a:cubicBezTo>
                  <a:pt x="1060337" y="184620"/>
                  <a:pt x="1073263" y="186953"/>
                  <a:pt x="1085850" y="190549"/>
                </a:cubicBezTo>
                <a:cubicBezTo>
                  <a:pt x="1129858" y="203123"/>
                  <a:pt x="1120407" y="204062"/>
                  <a:pt x="1171575" y="238174"/>
                </a:cubicBezTo>
                <a:lnTo>
                  <a:pt x="1200150" y="257224"/>
                </a:lnTo>
                <a:cubicBezTo>
                  <a:pt x="1242755" y="321131"/>
                  <a:pt x="1192566" y="258518"/>
                  <a:pt x="1247775" y="295324"/>
                </a:cubicBezTo>
                <a:cubicBezTo>
                  <a:pt x="1258983" y="302796"/>
                  <a:pt x="1265717" y="315629"/>
                  <a:pt x="1276350" y="323899"/>
                </a:cubicBezTo>
                <a:cubicBezTo>
                  <a:pt x="1294422" y="337955"/>
                  <a:pt x="1314450" y="349299"/>
                  <a:pt x="1333500" y="361999"/>
                </a:cubicBezTo>
                <a:lnTo>
                  <a:pt x="1362075" y="381049"/>
                </a:lnTo>
                <a:lnTo>
                  <a:pt x="1373918" y="403042"/>
                </a:lnTo>
                <a:lnTo>
                  <a:pt x="1362075" y="409624"/>
                </a:lnTo>
                <a:cubicBezTo>
                  <a:pt x="1353281" y="416953"/>
                  <a:pt x="1349375" y="428674"/>
                  <a:pt x="1343025" y="438199"/>
                </a:cubicBezTo>
                <a:cubicBezTo>
                  <a:pt x="1307092" y="450177"/>
                  <a:pt x="1290052" y="453072"/>
                  <a:pt x="1257300" y="485824"/>
                </a:cubicBezTo>
                <a:cubicBezTo>
                  <a:pt x="1247260" y="495864"/>
                  <a:pt x="1245295" y="511596"/>
                  <a:pt x="1238250" y="523924"/>
                </a:cubicBezTo>
                <a:cubicBezTo>
                  <a:pt x="1232570" y="533863"/>
                  <a:pt x="1226650" y="543807"/>
                  <a:pt x="1219200" y="552499"/>
                </a:cubicBezTo>
                <a:cubicBezTo>
                  <a:pt x="1198920" y="576160"/>
                  <a:pt x="1174546" y="590018"/>
                  <a:pt x="1162050" y="619174"/>
                </a:cubicBezTo>
                <a:cubicBezTo>
                  <a:pt x="1156893" y="631206"/>
                  <a:pt x="1156121" y="644687"/>
                  <a:pt x="1152525" y="657274"/>
                </a:cubicBezTo>
                <a:cubicBezTo>
                  <a:pt x="1149767" y="666928"/>
                  <a:pt x="1146175" y="676324"/>
                  <a:pt x="1143000" y="685849"/>
                </a:cubicBezTo>
                <a:cubicBezTo>
                  <a:pt x="1135760" y="707569"/>
                  <a:pt x="1117600" y="723949"/>
                  <a:pt x="1104900" y="742999"/>
                </a:cubicBezTo>
                <a:cubicBezTo>
                  <a:pt x="1090377" y="764784"/>
                  <a:pt x="1097559" y="795781"/>
                  <a:pt x="1085850" y="819199"/>
                </a:cubicBezTo>
                <a:cubicBezTo>
                  <a:pt x="1080730" y="829438"/>
                  <a:pt x="1064426" y="829310"/>
                  <a:pt x="1057275" y="838249"/>
                </a:cubicBezTo>
                <a:cubicBezTo>
                  <a:pt x="1051003" y="846089"/>
                  <a:pt x="1050925" y="857299"/>
                  <a:pt x="1047750" y="866824"/>
                </a:cubicBezTo>
                <a:cubicBezTo>
                  <a:pt x="1038225" y="879524"/>
                  <a:pt x="1029506" y="892871"/>
                  <a:pt x="1019175" y="904924"/>
                </a:cubicBezTo>
                <a:cubicBezTo>
                  <a:pt x="1010409" y="915151"/>
                  <a:pt x="998072" y="922291"/>
                  <a:pt x="990600" y="933499"/>
                </a:cubicBezTo>
                <a:cubicBezTo>
                  <a:pt x="985031" y="941853"/>
                  <a:pt x="985565" y="953094"/>
                  <a:pt x="981075" y="962074"/>
                </a:cubicBezTo>
                <a:cubicBezTo>
                  <a:pt x="944146" y="1035932"/>
                  <a:pt x="976441" y="947400"/>
                  <a:pt x="952500" y="1019224"/>
                </a:cubicBezTo>
                <a:cubicBezTo>
                  <a:pt x="942975" y="1025574"/>
                  <a:pt x="932020" y="1030179"/>
                  <a:pt x="923925" y="1038274"/>
                </a:cubicBezTo>
                <a:cubicBezTo>
                  <a:pt x="905461" y="1056738"/>
                  <a:pt x="903097" y="1072183"/>
                  <a:pt x="895350" y="1095424"/>
                </a:cubicBezTo>
                <a:cubicBezTo>
                  <a:pt x="895296" y="1095456"/>
                  <a:pt x="855419" y="1118457"/>
                  <a:pt x="838200" y="1133524"/>
                </a:cubicBezTo>
                <a:cubicBezTo>
                  <a:pt x="829585" y="1141062"/>
                  <a:pt x="825500" y="1152574"/>
                  <a:pt x="819150" y="1162099"/>
                </a:cubicBezTo>
                <a:cubicBezTo>
                  <a:pt x="806450" y="1165274"/>
                  <a:pt x="793082" y="1166467"/>
                  <a:pt x="781050" y="1171624"/>
                </a:cubicBezTo>
                <a:cubicBezTo>
                  <a:pt x="763221" y="1179266"/>
                  <a:pt x="749185" y="1193145"/>
                  <a:pt x="735980" y="1207073"/>
                </a:cubicBezTo>
                <a:cubicBezTo>
                  <a:pt x="730723" y="1201915"/>
                  <a:pt x="727090" y="1195373"/>
                  <a:pt x="723820" y="1188833"/>
                </a:cubicBezTo>
                <a:cubicBezTo>
                  <a:pt x="720198" y="1181588"/>
                  <a:pt x="721321" y="1172003"/>
                  <a:pt x="716136" y="1165781"/>
                </a:cubicBezTo>
                <a:cubicBezTo>
                  <a:pt x="707937" y="1155943"/>
                  <a:pt x="694456" y="1151785"/>
                  <a:pt x="685400" y="1142729"/>
                </a:cubicBezTo>
                <a:cubicBezTo>
                  <a:pt x="653009" y="1110338"/>
                  <a:pt x="664289" y="1115821"/>
                  <a:pt x="673582" y="1121950"/>
                </a:cubicBezTo>
                <a:cubicBezTo>
                  <a:pt x="667342" y="1117501"/>
                  <a:pt x="656626" y="1109622"/>
                  <a:pt x="639296" y="1096625"/>
                </a:cubicBezTo>
                <a:cubicBezTo>
                  <a:pt x="636735" y="1088941"/>
                  <a:pt x="635779" y="1080518"/>
                  <a:pt x="631612" y="1073573"/>
                </a:cubicBezTo>
                <a:cubicBezTo>
                  <a:pt x="621554" y="1056810"/>
                  <a:pt x="601521" y="1050843"/>
                  <a:pt x="585507" y="1042836"/>
                </a:cubicBezTo>
                <a:cubicBezTo>
                  <a:pt x="580384" y="1035152"/>
                  <a:pt x="577350" y="1025553"/>
                  <a:pt x="570139" y="1019784"/>
                </a:cubicBezTo>
                <a:cubicBezTo>
                  <a:pt x="563814" y="1014724"/>
                  <a:pt x="554901" y="1014231"/>
                  <a:pt x="547087" y="1012100"/>
                </a:cubicBezTo>
                <a:cubicBezTo>
                  <a:pt x="526710" y="1006543"/>
                  <a:pt x="505652" y="1003411"/>
                  <a:pt x="485615" y="996732"/>
                </a:cubicBezTo>
                <a:cubicBezTo>
                  <a:pt x="477931" y="994171"/>
                  <a:pt x="470626" y="989816"/>
                  <a:pt x="462563" y="989048"/>
                </a:cubicBezTo>
                <a:cubicBezTo>
                  <a:pt x="416596" y="984670"/>
                  <a:pt x="370354" y="983925"/>
                  <a:pt x="324250" y="981364"/>
                </a:cubicBezTo>
                <a:cubicBezTo>
                  <a:pt x="301198" y="976241"/>
                  <a:pt x="278003" y="971723"/>
                  <a:pt x="255094" y="965996"/>
                </a:cubicBezTo>
                <a:cubicBezTo>
                  <a:pt x="247236" y="964032"/>
                  <a:pt x="240060" y="959457"/>
                  <a:pt x="232042" y="958312"/>
                </a:cubicBezTo>
                <a:cubicBezTo>
                  <a:pt x="204035" y="954311"/>
                  <a:pt x="175692" y="953189"/>
                  <a:pt x="147517" y="950628"/>
                </a:cubicBezTo>
                <a:cubicBezTo>
                  <a:pt x="133249" y="945872"/>
                  <a:pt x="120913" y="943494"/>
                  <a:pt x="110174" y="942602"/>
                </a:cubicBezTo>
                <a:cubicBezTo>
                  <a:pt x="77955" y="939927"/>
                  <a:pt x="60112" y="950628"/>
                  <a:pt x="47625" y="950628"/>
                </a:cubicBezTo>
                <a:lnTo>
                  <a:pt x="43381" y="950920"/>
                </a:lnTo>
                <a:cubicBezTo>
                  <a:pt x="41056" y="884808"/>
                  <a:pt x="40104" y="818643"/>
                  <a:pt x="38100" y="752523"/>
                </a:cubicBezTo>
                <a:cubicBezTo>
                  <a:pt x="34925" y="723948"/>
                  <a:pt x="32141" y="695327"/>
                  <a:pt x="28575" y="666798"/>
                </a:cubicBezTo>
                <a:cubicBezTo>
                  <a:pt x="22876" y="621207"/>
                  <a:pt x="11422" y="558986"/>
                  <a:pt x="9525" y="514398"/>
                </a:cubicBezTo>
                <a:cubicBezTo>
                  <a:pt x="4394" y="393815"/>
                  <a:pt x="3175" y="273098"/>
                  <a:pt x="0" y="152448"/>
                </a:cubicBezTo>
                <a:lnTo>
                  <a:pt x="19050" y="114348"/>
                </a:lnTo>
                <a:cubicBezTo>
                  <a:pt x="30759" y="90930"/>
                  <a:pt x="31211" y="63407"/>
                  <a:pt x="38100" y="38148"/>
                </a:cubicBezTo>
                <a:cubicBezTo>
                  <a:pt x="40674" y="28712"/>
                  <a:pt x="44259" y="19582"/>
                  <a:pt x="47379" y="10311"/>
                </a:cubicBezTo>
                <a:close/>
                <a:moveTo>
                  <a:pt x="54187" y="49"/>
                </a:moveTo>
                <a:cubicBezTo>
                  <a:pt x="67878" y="-60"/>
                  <a:pt x="81565" y="49"/>
                  <a:pt x="95250" y="49"/>
                </a:cubicBezTo>
                <a:lnTo>
                  <a:pt x="49704" y="6556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navigability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5404048" y="1479898"/>
            <a:ext cx="1683449" cy="3729959"/>
          </a:xfrm>
          <a:custGeom>
            <a:avLst/>
            <a:gdLst/>
            <a:ahLst/>
            <a:cxnLst/>
            <a:rect l="l" t="t" r="r" b="b"/>
            <a:pathLst>
              <a:path w="1198389" h="2785532">
                <a:moveTo>
                  <a:pt x="657782" y="0"/>
                </a:moveTo>
                <a:cubicBezTo>
                  <a:pt x="664773" y="13537"/>
                  <a:pt x="671773" y="26980"/>
                  <a:pt x="684039" y="35157"/>
                </a:cubicBezTo>
                <a:cubicBezTo>
                  <a:pt x="693564" y="41507"/>
                  <a:pt x="703820" y="46878"/>
                  <a:pt x="712614" y="54207"/>
                </a:cubicBezTo>
                <a:cubicBezTo>
                  <a:pt x="722962" y="62831"/>
                  <a:pt x="730228" y="74952"/>
                  <a:pt x="741189" y="82782"/>
                </a:cubicBezTo>
                <a:cubicBezTo>
                  <a:pt x="752743" y="91035"/>
                  <a:pt x="766589" y="95482"/>
                  <a:pt x="779289" y="101832"/>
                </a:cubicBezTo>
                <a:cubicBezTo>
                  <a:pt x="790934" y="125123"/>
                  <a:pt x="800560" y="148312"/>
                  <a:pt x="817389" y="168507"/>
                </a:cubicBezTo>
                <a:cubicBezTo>
                  <a:pt x="826013" y="178855"/>
                  <a:pt x="837340" y="186734"/>
                  <a:pt x="845964" y="197082"/>
                </a:cubicBezTo>
                <a:cubicBezTo>
                  <a:pt x="853293" y="205876"/>
                  <a:pt x="859894" y="215418"/>
                  <a:pt x="865014" y="225657"/>
                </a:cubicBezTo>
                <a:cubicBezTo>
                  <a:pt x="869504" y="234637"/>
                  <a:pt x="868267" y="246392"/>
                  <a:pt x="874539" y="254232"/>
                </a:cubicBezTo>
                <a:cubicBezTo>
                  <a:pt x="881690" y="263171"/>
                  <a:pt x="893589" y="266932"/>
                  <a:pt x="903114" y="273282"/>
                </a:cubicBezTo>
                <a:lnTo>
                  <a:pt x="922164" y="330432"/>
                </a:lnTo>
                <a:cubicBezTo>
                  <a:pt x="925339" y="339957"/>
                  <a:pt x="929254" y="349267"/>
                  <a:pt x="931689" y="359007"/>
                </a:cubicBezTo>
                <a:cubicBezTo>
                  <a:pt x="934864" y="371707"/>
                  <a:pt x="933952" y="386215"/>
                  <a:pt x="941214" y="397107"/>
                </a:cubicBezTo>
                <a:cubicBezTo>
                  <a:pt x="947564" y="406632"/>
                  <a:pt x="960264" y="409807"/>
                  <a:pt x="969789" y="416157"/>
                </a:cubicBezTo>
                <a:lnTo>
                  <a:pt x="988839" y="473307"/>
                </a:lnTo>
                <a:cubicBezTo>
                  <a:pt x="992014" y="482832"/>
                  <a:pt x="995929" y="492142"/>
                  <a:pt x="998364" y="501882"/>
                </a:cubicBezTo>
                <a:cubicBezTo>
                  <a:pt x="1001416" y="514089"/>
                  <a:pt x="1010582" y="554892"/>
                  <a:pt x="1017414" y="568557"/>
                </a:cubicBezTo>
                <a:cubicBezTo>
                  <a:pt x="1045244" y="624217"/>
                  <a:pt x="1030028" y="569844"/>
                  <a:pt x="1045989" y="625707"/>
                </a:cubicBezTo>
                <a:cubicBezTo>
                  <a:pt x="1049585" y="638294"/>
                  <a:pt x="1051918" y="651220"/>
                  <a:pt x="1055514" y="663807"/>
                </a:cubicBezTo>
                <a:cubicBezTo>
                  <a:pt x="1058272" y="673461"/>
                  <a:pt x="1062281" y="682728"/>
                  <a:pt x="1065039" y="692382"/>
                </a:cubicBezTo>
                <a:cubicBezTo>
                  <a:pt x="1068635" y="704969"/>
                  <a:pt x="1067302" y="719590"/>
                  <a:pt x="1074564" y="730482"/>
                </a:cubicBezTo>
                <a:cubicBezTo>
                  <a:pt x="1080914" y="740007"/>
                  <a:pt x="1093614" y="743182"/>
                  <a:pt x="1103139" y="749532"/>
                </a:cubicBezTo>
                <a:cubicBezTo>
                  <a:pt x="1135150" y="845564"/>
                  <a:pt x="1086309" y="696606"/>
                  <a:pt x="1122189" y="816207"/>
                </a:cubicBezTo>
                <a:cubicBezTo>
                  <a:pt x="1127959" y="835441"/>
                  <a:pt x="1136369" y="853876"/>
                  <a:pt x="1141239" y="873357"/>
                </a:cubicBezTo>
                <a:cubicBezTo>
                  <a:pt x="1156370" y="933881"/>
                  <a:pt x="1147168" y="898870"/>
                  <a:pt x="1169814" y="978132"/>
                </a:cubicBezTo>
                <a:cubicBezTo>
                  <a:pt x="1172989" y="1006707"/>
                  <a:pt x="1175273" y="1035395"/>
                  <a:pt x="1179339" y="1063857"/>
                </a:cubicBezTo>
                <a:cubicBezTo>
                  <a:pt x="1181629" y="1079884"/>
                  <a:pt x="1187573" y="1095344"/>
                  <a:pt x="1188864" y="1111482"/>
                </a:cubicBezTo>
                <a:cubicBezTo>
                  <a:pt x="1193934" y="1174859"/>
                  <a:pt x="1195214" y="1238482"/>
                  <a:pt x="1198389" y="1301982"/>
                </a:cubicBezTo>
                <a:cubicBezTo>
                  <a:pt x="1195214" y="1406757"/>
                  <a:pt x="1194099" y="1511615"/>
                  <a:pt x="1188864" y="1616307"/>
                </a:cubicBezTo>
                <a:cubicBezTo>
                  <a:pt x="1187743" y="1638730"/>
                  <a:pt x="1185790" y="1661478"/>
                  <a:pt x="1179339" y="1682982"/>
                </a:cubicBezTo>
                <a:cubicBezTo>
                  <a:pt x="1176050" y="1693947"/>
                  <a:pt x="1164938" y="1701096"/>
                  <a:pt x="1160289" y="1711557"/>
                </a:cubicBezTo>
                <a:cubicBezTo>
                  <a:pt x="1152134" y="1729907"/>
                  <a:pt x="1146109" y="1749226"/>
                  <a:pt x="1141239" y="1768707"/>
                </a:cubicBezTo>
                <a:cubicBezTo>
                  <a:pt x="1135749" y="1790669"/>
                  <a:pt x="1132564" y="1803547"/>
                  <a:pt x="1130861" y="1810546"/>
                </a:cubicBezTo>
                <a:lnTo>
                  <a:pt x="1132375" y="1803656"/>
                </a:lnTo>
                <a:cubicBezTo>
                  <a:pt x="1131008" y="1805228"/>
                  <a:pt x="1128158" y="1814493"/>
                  <a:pt x="1122189" y="1835382"/>
                </a:cubicBezTo>
                <a:cubicBezTo>
                  <a:pt x="1118593" y="1847969"/>
                  <a:pt x="1119159" y="1862116"/>
                  <a:pt x="1112664" y="1873482"/>
                </a:cubicBezTo>
                <a:cubicBezTo>
                  <a:pt x="1105981" y="1885178"/>
                  <a:pt x="1093614" y="1892532"/>
                  <a:pt x="1084089" y="1902057"/>
                </a:cubicBezTo>
                <a:cubicBezTo>
                  <a:pt x="1078599" y="1924017"/>
                  <a:pt x="1075415" y="1936894"/>
                  <a:pt x="1073711" y="1943894"/>
                </a:cubicBezTo>
                <a:cubicBezTo>
                  <a:pt x="1076072" y="1933766"/>
                  <a:pt x="1078572" y="1921367"/>
                  <a:pt x="1065039" y="1968732"/>
                </a:cubicBezTo>
                <a:cubicBezTo>
                  <a:pt x="1061443" y="1981319"/>
                  <a:pt x="1059364" y="1994320"/>
                  <a:pt x="1055514" y="2006832"/>
                </a:cubicBezTo>
                <a:cubicBezTo>
                  <a:pt x="1046656" y="2035621"/>
                  <a:pt x="1026939" y="2092557"/>
                  <a:pt x="1026939" y="2092557"/>
                </a:cubicBezTo>
                <a:cubicBezTo>
                  <a:pt x="1004829" y="2247328"/>
                  <a:pt x="1033230" y="2076918"/>
                  <a:pt x="998364" y="2216382"/>
                </a:cubicBezTo>
                <a:cubicBezTo>
                  <a:pt x="995312" y="2228589"/>
                  <a:pt x="986146" y="2269392"/>
                  <a:pt x="979314" y="2283057"/>
                </a:cubicBezTo>
                <a:cubicBezTo>
                  <a:pt x="974194" y="2293296"/>
                  <a:pt x="965384" y="2301393"/>
                  <a:pt x="960264" y="2311632"/>
                </a:cubicBezTo>
                <a:cubicBezTo>
                  <a:pt x="955774" y="2320612"/>
                  <a:pt x="955229" y="2331227"/>
                  <a:pt x="950739" y="2340207"/>
                </a:cubicBezTo>
                <a:cubicBezTo>
                  <a:pt x="940630" y="2360425"/>
                  <a:pt x="902935" y="2404725"/>
                  <a:pt x="893589" y="2416407"/>
                </a:cubicBezTo>
                <a:cubicBezTo>
                  <a:pt x="878511" y="2476719"/>
                  <a:pt x="891326" y="2443615"/>
                  <a:pt x="845964" y="2511657"/>
                </a:cubicBezTo>
                <a:cubicBezTo>
                  <a:pt x="839614" y="2521182"/>
                  <a:pt x="835009" y="2532137"/>
                  <a:pt x="826914" y="2540232"/>
                </a:cubicBezTo>
                <a:cubicBezTo>
                  <a:pt x="817389" y="2549757"/>
                  <a:pt x="806609" y="2558174"/>
                  <a:pt x="798339" y="2568807"/>
                </a:cubicBezTo>
                <a:cubicBezTo>
                  <a:pt x="784283" y="2586879"/>
                  <a:pt x="776428" y="2609768"/>
                  <a:pt x="760239" y="2625957"/>
                </a:cubicBezTo>
                <a:cubicBezTo>
                  <a:pt x="750714" y="2635482"/>
                  <a:pt x="740288" y="2644184"/>
                  <a:pt x="731664" y="2654532"/>
                </a:cubicBezTo>
                <a:cubicBezTo>
                  <a:pt x="724335" y="2663326"/>
                  <a:pt x="717734" y="2672868"/>
                  <a:pt x="712614" y="2683107"/>
                </a:cubicBezTo>
                <a:cubicBezTo>
                  <a:pt x="708124" y="2692087"/>
                  <a:pt x="709517" y="2703969"/>
                  <a:pt x="703089" y="2711682"/>
                </a:cubicBezTo>
                <a:cubicBezTo>
                  <a:pt x="692926" y="2723878"/>
                  <a:pt x="677689" y="2730732"/>
                  <a:pt x="664989" y="2740257"/>
                </a:cubicBezTo>
                <a:cubicBezTo>
                  <a:pt x="661814" y="2749782"/>
                  <a:pt x="661033" y="2760478"/>
                  <a:pt x="655464" y="2768832"/>
                </a:cubicBezTo>
                <a:lnTo>
                  <a:pt x="642123" y="2785532"/>
                </a:lnTo>
                <a:lnTo>
                  <a:pt x="637280" y="2770367"/>
                </a:lnTo>
                <a:cubicBezTo>
                  <a:pt x="634524" y="2763835"/>
                  <a:pt x="633905" y="2775848"/>
                  <a:pt x="598314" y="2740257"/>
                </a:cubicBezTo>
                <a:cubicBezTo>
                  <a:pt x="553351" y="2695294"/>
                  <a:pt x="600727" y="2729588"/>
                  <a:pt x="569739" y="2683107"/>
                </a:cubicBezTo>
                <a:cubicBezTo>
                  <a:pt x="562267" y="2671899"/>
                  <a:pt x="549788" y="2664880"/>
                  <a:pt x="541164" y="2654532"/>
                </a:cubicBezTo>
                <a:cubicBezTo>
                  <a:pt x="533835" y="2645738"/>
                  <a:pt x="528768" y="2635272"/>
                  <a:pt x="522114" y="2625957"/>
                </a:cubicBezTo>
                <a:cubicBezTo>
                  <a:pt x="512887" y="2613039"/>
                  <a:pt x="503870" y="2599910"/>
                  <a:pt x="493539" y="2587857"/>
                </a:cubicBezTo>
                <a:cubicBezTo>
                  <a:pt x="484773" y="2577630"/>
                  <a:pt x="474489" y="2568807"/>
                  <a:pt x="464964" y="2559282"/>
                </a:cubicBezTo>
                <a:cubicBezTo>
                  <a:pt x="442222" y="2491057"/>
                  <a:pt x="474735" y="2569102"/>
                  <a:pt x="426864" y="2511657"/>
                </a:cubicBezTo>
                <a:cubicBezTo>
                  <a:pt x="389511" y="2466833"/>
                  <a:pt x="426319" y="2482537"/>
                  <a:pt x="388764" y="2444982"/>
                </a:cubicBezTo>
                <a:cubicBezTo>
                  <a:pt x="380669" y="2436887"/>
                  <a:pt x="369714" y="2432282"/>
                  <a:pt x="360189" y="2425932"/>
                </a:cubicBezTo>
                <a:cubicBezTo>
                  <a:pt x="342204" y="2353991"/>
                  <a:pt x="365092" y="2417773"/>
                  <a:pt x="303039" y="2340207"/>
                </a:cubicBezTo>
                <a:cubicBezTo>
                  <a:pt x="243957" y="2266354"/>
                  <a:pt x="305090" y="2312999"/>
                  <a:pt x="245889" y="2273532"/>
                </a:cubicBezTo>
                <a:cubicBezTo>
                  <a:pt x="200436" y="2182626"/>
                  <a:pt x="262608" y="2285877"/>
                  <a:pt x="179214" y="2216382"/>
                </a:cubicBezTo>
                <a:cubicBezTo>
                  <a:pt x="171501" y="2209954"/>
                  <a:pt x="176789" y="2194907"/>
                  <a:pt x="169689" y="2187807"/>
                </a:cubicBezTo>
                <a:cubicBezTo>
                  <a:pt x="162589" y="2180707"/>
                  <a:pt x="150094" y="2182772"/>
                  <a:pt x="141114" y="2178282"/>
                </a:cubicBezTo>
                <a:cubicBezTo>
                  <a:pt x="67256" y="2141353"/>
                  <a:pt x="155788" y="2173648"/>
                  <a:pt x="83964" y="2149707"/>
                </a:cubicBezTo>
                <a:cubicBezTo>
                  <a:pt x="58564" y="2073507"/>
                  <a:pt x="96664" y="2162407"/>
                  <a:pt x="45864" y="2111607"/>
                </a:cubicBezTo>
                <a:cubicBezTo>
                  <a:pt x="33513" y="2099256"/>
                  <a:pt x="27254" y="2081909"/>
                  <a:pt x="16714" y="2067882"/>
                </a:cubicBezTo>
                <a:lnTo>
                  <a:pt x="0" y="2084393"/>
                </a:lnTo>
                <a:cubicBezTo>
                  <a:pt x="12461" y="2062587"/>
                  <a:pt x="33034" y="2056350"/>
                  <a:pt x="53788" y="2045973"/>
                </a:cubicBezTo>
                <a:cubicBezTo>
                  <a:pt x="108853" y="1972552"/>
                  <a:pt x="86714" y="2006463"/>
                  <a:pt x="122944" y="1946080"/>
                </a:cubicBezTo>
                <a:cubicBezTo>
                  <a:pt x="125505" y="1930712"/>
                  <a:pt x="125157" y="1914564"/>
                  <a:pt x="130628" y="1899976"/>
                </a:cubicBezTo>
                <a:cubicBezTo>
                  <a:pt x="133172" y="1893193"/>
                  <a:pt x="141359" y="1890174"/>
                  <a:pt x="145997" y="1884608"/>
                </a:cubicBezTo>
                <a:cubicBezTo>
                  <a:pt x="154196" y="1874770"/>
                  <a:pt x="161605" y="1864293"/>
                  <a:pt x="169049" y="1853872"/>
                </a:cubicBezTo>
                <a:cubicBezTo>
                  <a:pt x="174417" y="1846357"/>
                  <a:pt x="178505" y="1837915"/>
                  <a:pt x="184417" y="1830820"/>
                </a:cubicBezTo>
                <a:cubicBezTo>
                  <a:pt x="191374" y="1822472"/>
                  <a:pt x="199785" y="1815452"/>
                  <a:pt x="207469" y="1807768"/>
                </a:cubicBezTo>
                <a:cubicBezTo>
                  <a:pt x="226782" y="1749826"/>
                  <a:pt x="200731" y="1821244"/>
                  <a:pt x="230521" y="1761663"/>
                </a:cubicBezTo>
                <a:cubicBezTo>
                  <a:pt x="234143" y="1754418"/>
                  <a:pt x="234583" y="1745856"/>
                  <a:pt x="238205" y="1738611"/>
                </a:cubicBezTo>
                <a:cubicBezTo>
                  <a:pt x="242335" y="1730351"/>
                  <a:pt x="249443" y="1723819"/>
                  <a:pt x="253573" y="1715559"/>
                </a:cubicBezTo>
                <a:cubicBezTo>
                  <a:pt x="259714" y="1703277"/>
                  <a:pt x="265658" y="1673260"/>
                  <a:pt x="268941" y="1661771"/>
                </a:cubicBezTo>
                <a:cubicBezTo>
                  <a:pt x="271166" y="1653983"/>
                  <a:pt x="274804" y="1646611"/>
                  <a:pt x="276625" y="1638719"/>
                </a:cubicBezTo>
                <a:cubicBezTo>
                  <a:pt x="282498" y="1613267"/>
                  <a:pt x="291993" y="1561878"/>
                  <a:pt x="291993" y="1561878"/>
                </a:cubicBezTo>
                <a:cubicBezTo>
                  <a:pt x="289432" y="1479915"/>
                  <a:pt x="288858" y="1397866"/>
                  <a:pt x="284309" y="1315989"/>
                </a:cubicBezTo>
                <a:cubicBezTo>
                  <a:pt x="282500" y="1283434"/>
                  <a:pt x="256549" y="1250431"/>
                  <a:pt x="245889" y="1223781"/>
                </a:cubicBezTo>
                <a:cubicBezTo>
                  <a:pt x="240766" y="1210974"/>
                  <a:pt x="235364" y="1198276"/>
                  <a:pt x="230521" y="1185361"/>
                </a:cubicBezTo>
                <a:cubicBezTo>
                  <a:pt x="227677" y="1177777"/>
                  <a:pt x="224801" y="1170167"/>
                  <a:pt x="222837" y="1162309"/>
                </a:cubicBezTo>
                <a:cubicBezTo>
                  <a:pt x="219669" y="1149639"/>
                  <a:pt x="220457" y="1135824"/>
                  <a:pt x="215153" y="1123889"/>
                </a:cubicBezTo>
                <a:cubicBezTo>
                  <a:pt x="209952" y="1112186"/>
                  <a:pt x="199785" y="1103398"/>
                  <a:pt x="192101" y="1093152"/>
                </a:cubicBezTo>
                <a:cubicBezTo>
                  <a:pt x="191076" y="1089053"/>
                  <a:pt x="181142" y="1045978"/>
                  <a:pt x="176733" y="1039364"/>
                </a:cubicBezTo>
                <a:cubicBezTo>
                  <a:pt x="131207" y="971075"/>
                  <a:pt x="173693" y="1065178"/>
                  <a:pt x="138313" y="985576"/>
                </a:cubicBezTo>
                <a:cubicBezTo>
                  <a:pt x="132711" y="972972"/>
                  <a:pt x="129113" y="959493"/>
                  <a:pt x="122944" y="947156"/>
                </a:cubicBezTo>
                <a:cubicBezTo>
                  <a:pt x="84371" y="870012"/>
                  <a:pt x="132607" y="987635"/>
                  <a:pt x="92208" y="893368"/>
                </a:cubicBezTo>
                <a:cubicBezTo>
                  <a:pt x="89017" y="885923"/>
                  <a:pt x="89584" y="876640"/>
                  <a:pt x="84524" y="870315"/>
                </a:cubicBezTo>
                <a:cubicBezTo>
                  <a:pt x="78755" y="863104"/>
                  <a:pt x="69156" y="860070"/>
                  <a:pt x="61472" y="854947"/>
                </a:cubicBezTo>
                <a:cubicBezTo>
                  <a:pt x="28503" y="789008"/>
                  <a:pt x="66496" y="852287"/>
                  <a:pt x="23052" y="808843"/>
                </a:cubicBezTo>
                <a:lnTo>
                  <a:pt x="19844" y="804031"/>
                </a:lnTo>
                <a:cubicBezTo>
                  <a:pt x="33049" y="790103"/>
                  <a:pt x="47085" y="776224"/>
                  <a:pt x="64914" y="768582"/>
                </a:cubicBezTo>
                <a:cubicBezTo>
                  <a:pt x="76946" y="763425"/>
                  <a:pt x="90314" y="762232"/>
                  <a:pt x="103014" y="759057"/>
                </a:cubicBezTo>
                <a:cubicBezTo>
                  <a:pt x="109364" y="749532"/>
                  <a:pt x="113449" y="738020"/>
                  <a:pt x="122064" y="730482"/>
                </a:cubicBezTo>
                <a:cubicBezTo>
                  <a:pt x="139286" y="715412"/>
                  <a:pt x="179178" y="692403"/>
                  <a:pt x="179214" y="692382"/>
                </a:cubicBezTo>
                <a:cubicBezTo>
                  <a:pt x="186961" y="669141"/>
                  <a:pt x="189325" y="653696"/>
                  <a:pt x="207789" y="635232"/>
                </a:cubicBezTo>
                <a:cubicBezTo>
                  <a:pt x="215884" y="627137"/>
                  <a:pt x="226839" y="622532"/>
                  <a:pt x="236364" y="616182"/>
                </a:cubicBezTo>
                <a:cubicBezTo>
                  <a:pt x="260305" y="544358"/>
                  <a:pt x="228010" y="632890"/>
                  <a:pt x="264939" y="559032"/>
                </a:cubicBezTo>
                <a:cubicBezTo>
                  <a:pt x="269429" y="550052"/>
                  <a:pt x="268895" y="538811"/>
                  <a:pt x="274464" y="530457"/>
                </a:cubicBezTo>
                <a:cubicBezTo>
                  <a:pt x="281936" y="519249"/>
                  <a:pt x="294273" y="512109"/>
                  <a:pt x="303039" y="501882"/>
                </a:cubicBezTo>
                <a:cubicBezTo>
                  <a:pt x="313370" y="489829"/>
                  <a:pt x="322089" y="476482"/>
                  <a:pt x="331614" y="463782"/>
                </a:cubicBezTo>
                <a:cubicBezTo>
                  <a:pt x="334789" y="454257"/>
                  <a:pt x="334867" y="443047"/>
                  <a:pt x="341139" y="435207"/>
                </a:cubicBezTo>
                <a:cubicBezTo>
                  <a:pt x="348290" y="426268"/>
                  <a:pt x="364594" y="426396"/>
                  <a:pt x="369714" y="416157"/>
                </a:cubicBezTo>
                <a:cubicBezTo>
                  <a:pt x="381423" y="392739"/>
                  <a:pt x="374241" y="361742"/>
                  <a:pt x="388764" y="339957"/>
                </a:cubicBezTo>
                <a:cubicBezTo>
                  <a:pt x="401464" y="320907"/>
                  <a:pt x="419624" y="304527"/>
                  <a:pt x="426864" y="282807"/>
                </a:cubicBezTo>
                <a:cubicBezTo>
                  <a:pt x="430039" y="273282"/>
                  <a:pt x="433631" y="263886"/>
                  <a:pt x="436389" y="254232"/>
                </a:cubicBezTo>
                <a:cubicBezTo>
                  <a:pt x="439985" y="241645"/>
                  <a:pt x="440757" y="228164"/>
                  <a:pt x="445914" y="216132"/>
                </a:cubicBezTo>
                <a:cubicBezTo>
                  <a:pt x="458410" y="186976"/>
                  <a:pt x="482784" y="173118"/>
                  <a:pt x="503064" y="149457"/>
                </a:cubicBezTo>
                <a:cubicBezTo>
                  <a:pt x="510514" y="140765"/>
                  <a:pt x="516434" y="130821"/>
                  <a:pt x="522114" y="120882"/>
                </a:cubicBezTo>
                <a:cubicBezTo>
                  <a:pt x="529159" y="108554"/>
                  <a:pt x="531124" y="92822"/>
                  <a:pt x="541164" y="82782"/>
                </a:cubicBezTo>
                <a:cubicBezTo>
                  <a:pt x="573916" y="50030"/>
                  <a:pt x="590956" y="47135"/>
                  <a:pt x="626889" y="35157"/>
                </a:cubicBezTo>
                <a:cubicBezTo>
                  <a:pt x="633239" y="25632"/>
                  <a:pt x="637145" y="13911"/>
                  <a:pt x="645939" y="6582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Popularity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 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 optimization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6919665" y="2635329"/>
            <a:ext cx="2148135" cy="1519060"/>
          </a:xfrm>
          <a:custGeom>
            <a:avLst/>
            <a:gdLst/>
            <a:ahLst/>
            <a:cxnLst/>
            <a:rect l="l" t="t" r="r" b="b"/>
            <a:pathLst>
              <a:path w="1529183" h="1134433">
                <a:moveTo>
                  <a:pt x="58831" y="0"/>
                </a:moveTo>
                <a:cubicBezTo>
                  <a:pt x="81642" y="5582"/>
                  <a:pt x="102788" y="10218"/>
                  <a:pt x="109949" y="10483"/>
                </a:cubicBezTo>
                <a:cubicBezTo>
                  <a:pt x="252820" y="15775"/>
                  <a:pt x="1094568" y="28229"/>
                  <a:pt x="1176749" y="29533"/>
                </a:cubicBezTo>
                <a:cubicBezTo>
                  <a:pt x="1195799" y="32708"/>
                  <a:pt x="1214780" y="36327"/>
                  <a:pt x="1233899" y="39058"/>
                </a:cubicBezTo>
                <a:cubicBezTo>
                  <a:pt x="1259239" y="42678"/>
                  <a:pt x="1286042" y="39835"/>
                  <a:pt x="1310099" y="48583"/>
                </a:cubicBezTo>
                <a:cubicBezTo>
                  <a:pt x="1322758" y="53186"/>
                  <a:pt x="1326978" y="70475"/>
                  <a:pt x="1338674" y="77158"/>
                </a:cubicBezTo>
                <a:cubicBezTo>
                  <a:pt x="1350040" y="83653"/>
                  <a:pt x="1364074" y="83508"/>
                  <a:pt x="1376774" y="86683"/>
                </a:cubicBezTo>
                <a:cubicBezTo>
                  <a:pt x="1386299" y="102558"/>
                  <a:pt x="1392258" y="121217"/>
                  <a:pt x="1405349" y="134308"/>
                </a:cubicBezTo>
                <a:cubicBezTo>
                  <a:pt x="1412449" y="141408"/>
                  <a:pt x="1426084" y="137561"/>
                  <a:pt x="1433924" y="143833"/>
                </a:cubicBezTo>
                <a:cubicBezTo>
                  <a:pt x="1459295" y="164130"/>
                  <a:pt x="1448695" y="176135"/>
                  <a:pt x="1462499" y="200983"/>
                </a:cubicBezTo>
                <a:cubicBezTo>
                  <a:pt x="1473618" y="220997"/>
                  <a:pt x="1493359" y="236413"/>
                  <a:pt x="1500599" y="258133"/>
                </a:cubicBezTo>
                <a:cubicBezTo>
                  <a:pt x="1514264" y="299127"/>
                  <a:pt x="1507689" y="276968"/>
                  <a:pt x="1519649" y="324808"/>
                </a:cubicBezTo>
                <a:cubicBezTo>
                  <a:pt x="1522824" y="483558"/>
                  <a:pt x="1529174" y="642276"/>
                  <a:pt x="1529174" y="801058"/>
                </a:cubicBezTo>
                <a:cubicBezTo>
                  <a:pt x="1529174" y="821056"/>
                  <a:pt x="1530243" y="913220"/>
                  <a:pt x="1510124" y="953458"/>
                </a:cubicBezTo>
                <a:cubicBezTo>
                  <a:pt x="1505004" y="963697"/>
                  <a:pt x="1500013" y="974882"/>
                  <a:pt x="1491074" y="982033"/>
                </a:cubicBezTo>
                <a:cubicBezTo>
                  <a:pt x="1483234" y="988305"/>
                  <a:pt x="1471727" y="987603"/>
                  <a:pt x="1462499" y="991558"/>
                </a:cubicBezTo>
                <a:cubicBezTo>
                  <a:pt x="1449448" y="997151"/>
                  <a:pt x="1437099" y="1004258"/>
                  <a:pt x="1424399" y="1010608"/>
                </a:cubicBezTo>
                <a:cubicBezTo>
                  <a:pt x="1389200" y="1063406"/>
                  <a:pt x="1425488" y="1021645"/>
                  <a:pt x="1376774" y="1048708"/>
                </a:cubicBezTo>
                <a:cubicBezTo>
                  <a:pt x="1356760" y="1059827"/>
                  <a:pt x="1338674" y="1074108"/>
                  <a:pt x="1319624" y="1086808"/>
                </a:cubicBezTo>
                <a:cubicBezTo>
                  <a:pt x="1310099" y="1093158"/>
                  <a:pt x="1301909" y="1102238"/>
                  <a:pt x="1291049" y="1105858"/>
                </a:cubicBezTo>
                <a:cubicBezTo>
                  <a:pt x="1281524" y="1109033"/>
                  <a:pt x="1272128" y="1112625"/>
                  <a:pt x="1262474" y="1115383"/>
                </a:cubicBezTo>
                <a:cubicBezTo>
                  <a:pt x="1178753" y="1139303"/>
                  <a:pt x="1264312" y="1111595"/>
                  <a:pt x="1195799" y="1134433"/>
                </a:cubicBezTo>
                <a:lnTo>
                  <a:pt x="1071974" y="1124908"/>
                </a:lnTo>
                <a:cubicBezTo>
                  <a:pt x="1046492" y="1122481"/>
                  <a:pt x="1021307" y="1117207"/>
                  <a:pt x="995774" y="1115383"/>
                </a:cubicBezTo>
                <a:cubicBezTo>
                  <a:pt x="887912" y="1107679"/>
                  <a:pt x="779858" y="1102941"/>
                  <a:pt x="671924" y="1096333"/>
                </a:cubicBezTo>
                <a:lnTo>
                  <a:pt x="529049" y="1086808"/>
                </a:lnTo>
                <a:lnTo>
                  <a:pt x="462374" y="1077283"/>
                </a:lnTo>
                <a:cubicBezTo>
                  <a:pt x="443286" y="1074346"/>
                  <a:pt x="424526" y="1068391"/>
                  <a:pt x="405224" y="1067758"/>
                </a:cubicBezTo>
                <a:cubicBezTo>
                  <a:pt x="270197" y="1063331"/>
                  <a:pt x="135091" y="1061953"/>
                  <a:pt x="0" y="1059957"/>
                </a:cubicBezTo>
                <a:lnTo>
                  <a:pt x="5175" y="1039183"/>
                </a:lnTo>
                <a:cubicBezTo>
                  <a:pt x="14700" y="1029658"/>
                  <a:pt x="27067" y="1022304"/>
                  <a:pt x="33750" y="1010608"/>
                </a:cubicBezTo>
                <a:cubicBezTo>
                  <a:pt x="40245" y="999242"/>
                  <a:pt x="39679" y="985095"/>
                  <a:pt x="43275" y="972508"/>
                </a:cubicBezTo>
                <a:cubicBezTo>
                  <a:pt x="49244" y="951619"/>
                  <a:pt x="52094" y="942354"/>
                  <a:pt x="53461" y="940782"/>
                </a:cubicBezTo>
                <a:lnTo>
                  <a:pt x="51947" y="947672"/>
                </a:lnTo>
                <a:cubicBezTo>
                  <a:pt x="53650" y="940673"/>
                  <a:pt x="56835" y="927795"/>
                  <a:pt x="62325" y="905833"/>
                </a:cubicBezTo>
                <a:cubicBezTo>
                  <a:pt x="67195" y="886352"/>
                  <a:pt x="73220" y="867033"/>
                  <a:pt x="81375" y="848683"/>
                </a:cubicBezTo>
                <a:cubicBezTo>
                  <a:pt x="86024" y="838222"/>
                  <a:pt x="97136" y="831073"/>
                  <a:pt x="100425" y="820108"/>
                </a:cubicBezTo>
                <a:cubicBezTo>
                  <a:pt x="106876" y="798604"/>
                  <a:pt x="108829" y="775856"/>
                  <a:pt x="109950" y="753433"/>
                </a:cubicBezTo>
                <a:cubicBezTo>
                  <a:pt x="115185" y="648741"/>
                  <a:pt x="116300" y="543883"/>
                  <a:pt x="119475" y="439108"/>
                </a:cubicBezTo>
                <a:cubicBezTo>
                  <a:pt x="116300" y="375608"/>
                  <a:pt x="115020" y="311985"/>
                  <a:pt x="109950" y="248608"/>
                </a:cubicBezTo>
                <a:cubicBezTo>
                  <a:pt x="108659" y="232470"/>
                  <a:pt x="102715" y="217010"/>
                  <a:pt x="100425" y="200983"/>
                </a:cubicBezTo>
                <a:cubicBezTo>
                  <a:pt x="96359" y="172521"/>
                  <a:pt x="94075" y="143833"/>
                  <a:pt x="90900" y="115258"/>
                </a:cubicBezTo>
                <a:cubicBezTo>
                  <a:pt x="68254" y="35996"/>
                  <a:pt x="77456" y="71007"/>
                  <a:pt x="62325" y="10483"/>
                </a:cubicBezTo>
                <a:cubicBezTo>
                  <a:pt x="61431" y="6906"/>
                  <a:pt x="60418" y="3365"/>
                  <a:pt x="588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Preferential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1507895" y="4828466"/>
            <a:ext cx="5659883" cy="1953334"/>
          </a:xfrm>
          <a:custGeom>
            <a:avLst/>
            <a:gdLst/>
            <a:ahLst/>
            <a:cxnLst/>
            <a:rect l="l" t="t" r="r" b="b"/>
            <a:pathLst>
              <a:path w="4029075" h="1458749">
                <a:moveTo>
                  <a:pt x="3410816" y="269658"/>
                </a:moveTo>
                <a:lnTo>
                  <a:pt x="3410817" y="269659"/>
                </a:lnTo>
                <a:lnTo>
                  <a:pt x="3415660" y="284824"/>
                </a:lnTo>
                <a:lnTo>
                  <a:pt x="3410817" y="269659"/>
                </a:lnTo>
                <a:cubicBezTo>
                  <a:pt x="3410817" y="269659"/>
                  <a:pt x="3410817" y="269659"/>
                  <a:pt x="3410816" y="269658"/>
                </a:cubicBezTo>
                <a:close/>
                <a:moveTo>
                  <a:pt x="683161" y="262035"/>
                </a:moveTo>
                <a:lnTo>
                  <a:pt x="683157" y="262040"/>
                </a:lnTo>
                <a:lnTo>
                  <a:pt x="683160" y="262036"/>
                </a:lnTo>
                <a:close/>
                <a:moveTo>
                  <a:pt x="3394211" y="259411"/>
                </a:moveTo>
                <a:lnTo>
                  <a:pt x="3399999" y="263147"/>
                </a:lnTo>
                <a:cubicBezTo>
                  <a:pt x="3398211" y="262466"/>
                  <a:pt x="3396330" y="261198"/>
                  <a:pt x="3394211" y="259411"/>
                </a:cubicBezTo>
                <a:close/>
                <a:moveTo>
                  <a:pt x="685743" y="257902"/>
                </a:moveTo>
                <a:lnTo>
                  <a:pt x="683307" y="261800"/>
                </a:lnTo>
                <a:cubicBezTo>
                  <a:pt x="683922" y="260956"/>
                  <a:pt x="684726" y="259771"/>
                  <a:pt x="685622" y="258081"/>
                </a:cubicBezTo>
                <a:close/>
                <a:moveTo>
                  <a:pt x="689644" y="255691"/>
                </a:moveTo>
                <a:cubicBezTo>
                  <a:pt x="689055" y="254340"/>
                  <a:pt x="685157" y="259294"/>
                  <a:pt x="683157" y="262040"/>
                </a:cubicBezTo>
                <a:lnTo>
                  <a:pt x="683162" y="262033"/>
                </a:lnTo>
                <a:cubicBezTo>
                  <a:pt x="685163" y="259285"/>
                  <a:pt x="689056" y="254341"/>
                  <a:pt x="689644" y="255691"/>
                </a:cubicBezTo>
                <a:close/>
                <a:moveTo>
                  <a:pt x="687821" y="254848"/>
                </a:moveTo>
                <a:lnTo>
                  <a:pt x="683168" y="262023"/>
                </a:lnTo>
                <a:lnTo>
                  <a:pt x="683164" y="262030"/>
                </a:lnTo>
                <a:lnTo>
                  <a:pt x="683173" y="262015"/>
                </a:lnTo>
                <a:lnTo>
                  <a:pt x="687807" y="254869"/>
                </a:lnTo>
                <a:cubicBezTo>
                  <a:pt x="687811" y="254860"/>
                  <a:pt x="687816" y="254854"/>
                  <a:pt x="687821" y="254848"/>
                </a:cubicBezTo>
                <a:close/>
                <a:moveTo>
                  <a:pt x="3371851" y="239549"/>
                </a:moveTo>
                <a:cubicBezTo>
                  <a:pt x="3379664" y="247362"/>
                  <a:pt x="3385792" y="252881"/>
                  <a:pt x="3390728" y="256681"/>
                </a:cubicBezTo>
                <a:cubicBezTo>
                  <a:pt x="3385792" y="252881"/>
                  <a:pt x="3379664" y="247362"/>
                  <a:pt x="3371851" y="239549"/>
                </a:cubicBezTo>
                <a:close/>
                <a:moveTo>
                  <a:pt x="743084" y="220520"/>
                </a:moveTo>
                <a:lnTo>
                  <a:pt x="748597" y="220706"/>
                </a:lnTo>
                <a:cubicBezTo>
                  <a:pt x="748310" y="220789"/>
                  <a:pt x="745719" y="221050"/>
                  <a:pt x="743084" y="220520"/>
                </a:cubicBezTo>
                <a:close/>
                <a:moveTo>
                  <a:pt x="737306" y="215663"/>
                </a:moveTo>
                <a:lnTo>
                  <a:pt x="743084" y="220520"/>
                </a:lnTo>
                <a:cubicBezTo>
                  <a:pt x="740453" y="220005"/>
                  <a:pt x="737782" y="218702"/>
                  <a:pt x="737306" y="215663"/>
                </a:cubicBezTo>
                <a:close/>
                <a:moveTo>
                  <a:pt x="316344" y="140546"/>
                </a:moveTo>
                <a:lnTo>
                  <a:pt x="311682" y="147737"/>
                </a:lnTo>
                <a:cubicBezTo>
                  <a:pt x="312421" y="146276"/>
                  <a:pt x="316618" y="140028"/>
                  <a:pt x="316344" y="140546"/>
                </a:cubicBezTo>
                <a:close/>
                <a:moveTo>
                  <a:pt x="3582762" y="57214"/>
                </a:moveTo>
                <a:cubicBezTo>
                  <a:pt x="3591875" y="60746"/>
                  <a:pt x="3601048" y="64132"/>
                  <a:pt x="3609975" y="68099"/>
                </a:cubicBezTo>
                <a:cubicBezTo>
                  <a:pt x="3646229" y="84212"/>
                  <a:pt x="3646004" y="85768"/>
                  <a:pt x="3676650" y="106199"/>
                </a:cubicBezTo>
                <a:cubicBezTo>
                  <a:pt x="3731817" y="117232"/>
                  <a:pt x="3780678" y="127537"/>
                  <a:pt x="3838575" y="134774"/>
                </a:cubicBezTo>
                <a:cubicBezTo>
                  <a:pt x="3876512" y="139516"/>
                  <a:pt x="3914775" y="141124"/>
                  <a:pt x="3952875" y="144299"/>
                </a:cubicBezTo>
                <a:cubicBezTo>
                  <a:pt x="3985245" y="146997"/>
                  <a:pt x="3992850" y="216600"/>
                  <a:pt x="4000500" y="239549"/>
                </a:cubicBezTo>
                <a:cubicBezTo>
                  <a:pt x="4005907" y="255769"/>
                  <a:pt x="4018130" y="270135"/>
                  <a:pt x="4019550" y="287174"/>
                </a:cubicBezTo>
                <a:cubicBezTo>
                  <a:pt x="4027728" y="385310"/>
                  <a:pt x="4029075" y="483973"/>
                  <a:pt x="4029075" y="582449"/>
                </a:cubicBezTo>
                <a:cubicBezTo>
                  <a:pt x="4029075" y="592489"/>
                  <a:pt x="4022308" y="601370"/>
                  <a:pt x="4019550" y="611024"/>
                </a:cubicBezTo>
                <a:cubicBezTo>
                  <a:pt x="4015954" y="623611"/>
                  <a:pt x="4013200" y="636424"/>
                  <a:pt x="4010025" y="649124"/>
                </a:cubicBezTo>
                <a:lnTo>
                  <a:pt x="3990975" y="677699"/>
                </a:lnTo>
                <a:cubicBezTo>
                  <a:pt x="3985406" y="686053"/>
                  <a:pt x="3984625" y="696749"/>
                  <a:pt x="3981450" y="706274"/>
                </a:cubicBezTo>
                <a:cubicBezTo>
                  <a:pt x="3958260" y="775843"/>
                  <a:pt x="3967270" y="743943"/>
                  <a:pt x="3952875" y="801524"/>
                </a:cubicBezTo>
                <a:cubicBezTo>
                  <a:pt x="3940609" y="817879"/>
                  <a:pt x="3916392" y="848700"/>
                  <a:pt x="3905250" y="868199"/>
                </a:cubicBezTo>
                <a:cubicBezTo>
                  <a:pt x="3898205" y="880527"/>
                  <a:pt x="3895290" y="895391"/>
                  <a:pt x="3886200" y="906299"/>
                </a:cubicBezTo>
                <a:cubicBezTo>
                  <a:pt x="3838329" y="963744"/>
                  <a:pt x="3870842" y="885699"/>
                  <a:pt x="3848100" y="953924"/>
                </a:cubicBezTo>
                <a:cubicBezTo>
                  <a:pt x="3848058" y="953950"/>
                  <a:pt x="3809012" y="977976"/>
                  <a:pt x="3790950" y="992024"/>
                </a:cubicBezTo>
                <a:cubicBezTo>
                  <a:pt x="3780317" y="1000294"/>
                  <a:pt x="3771900" y="1011074"/>
                  <a:pt x="3762375" y="1020599"/>
                </a:cubicBezTo>
                <a:cubicBezTo>
                  <a:pt x="3746186" y="1036788"/>
                  <a:pt x="3723103" y="1044396"/>
                  <a:pt x="3705225" y="1058699"/>
                </a:cubicBezTo>
                <a:cubicBezTo>
                  <a:pt x="3691200" y="1069919"/>
                  <a:pt x="3679825" y="1084099"/>
                  <a:pt x="3667125" y="1096799"/>
                </a:cubicBezTo>
                <a:cubicBezTo>
                  <a:pt x="3599181" y="1119447"/>
                  <a:pt x="3681324" y="1087333"/>
                  <a:pt x="3609975" y="1134899"/>
                </a:cubicBezTo>
                <a:cubicBezTo>
                  <a:pt x="3601621" y="1140468"/>
                  <a:pt x="3590380" y="1139934"/>
                  <a:pt x="3581400" y="1144424"/>
                </a:cubicBezTo>
                <a:cubicBezTo>
                  <a:pt x="3571161" y="1149544"/>
                  <a:pt x="3562350" y="1157124"/>
                  <a:pt x="3552825" y="1163474"/>
                </a:cubicBezTo>
                <a:cubicBezTo>
                  <a:pt x="3536950" y="1166649"/>
                  <a:pt x="3519994" y="1166424"/>
                  <a:pt x="3505200" y="1172999"/>
                </a:cubicBezTo>
                <a:cubicBezTo>
                  <a:pt x="3490693" y="1179446"/>
                  <a:pt x="3479800" y="1192049"/>
                  <a:pt x="3467100" y="1201574"/>
                </a:cubicBezTo>
                <a:cubicBezTo>
                  <a:pt x="3448784" y="1215311"/>
                  <a:pt x="3428466" y="1226208"/>
                  <a:pt x="3409950" y="1239674"/>
                </a:cubicBezTo>
                <a:cubicBezTo>
                  <a:pt x="3393508" y="1251631"/>
                  <a:pt x="3378200" y="1265074"/>
                  <a:pt x="3362325" y="1277774"/>
                </a:cubicBezTo>
                <a:cubicBezTo>
                  <a:pt x="3352800" y="1280949"/>
                  <a:pt x="3341590" y="1281027"/>
                  <a:pt x="3333750" y="1287299"/>
                </a:cubicBezTo>
                <a:cubicBezTo>
                  <a:pt x="3324811" y="1294450"/>
                  <a:pt x="3322029" y="1307080"/>
                  <a:pt x="3314700" y="1315874"/>
                </a:cubicBezTo>
                <a:cubicBezTo>
                  <a:pt x="3306076" y="1326222"/>
                  <a:pt x="3295650" y="1334924"/>
                  <a:pt x="3286125" y="1344449"/>
                </a:cubicBezTo>
                <a:cubicBezTo>
                  <a:pt x="3286081" y="1344462"/>
                  <a:pt x="3247315" y="1355349"/>
                  <a:pt x="3228975" y="1363499"/>
                </a:cubicBezTo>
                <a:cubicBezTo>
                  <a:pt x="3218514" y="1368148"/>
                  <a:pt x="3209925" y="1376199"/>
                  <a:pt x="3200400" y="1382549"/>
                </a:cubicBezTo>
                <a:cubicBezTo>
                  <a:pt x="3183692" y="1393688"/>
                  <a:pt x="3162731" y="1396729"/>
                  <a:pt x="3143250" y="1401599"/>
                </a:cubicBezTo>
                <a:cubicBezTo>
                  <a:pt x="3009143" y="1435126"/>
                  <a:pt x="3139281" y="1393397"/>
                  <a:pt x="3057525" y="1420649"/>
                </a:cubicBezTo>
                <a:cubicBezTo>
                  <a:pt x="2911475" y="1426999"/>
                  <a:pt x="2765329" y="1431437"/>
                  <a:pt x="2619375" y="1439699"/>
                </a:cubicBezTo>
                <a:cubicBezTo>
                  <a:pt x="2596960" y="1440968"/>
                  <a:pt x="2575144" y="1448677"/>
                  <a:pt x="2552700" y="1449224"/>
                </a:cubicBezTo>
                <a:lnTo>
                  <a:pt x="1838325" y="1458749"/>
                </a:lnTo>
                <a:cubicBezTo>
                  <a:pt x="1718254" y="1410721"/>
                  <a:pt x="1848651" y="1456861"/>
                  <a:pt x="1590675" y="1430174"/>
                </a:cubicBezTo>
                <a:cubicBezTo>
                  <a:pt x="1564632" y="1427480"/>
                  <a:pt x="1539875" y="1417474"/>
                  <a:pt x="1514475" y="1411124"/>
                </a:cubicBezTo>
                <a:cubicBezTo>
                  <a:pt x="1409555" y="1399466"/>
                  <a:pt x="1457110" y="1406326"/>
                  <a:pt x="1371600" y="1392074"/>
                </a:cubicBezTo>
                <a:cubicBezTo>
                  <a:pt x="1332862" y="1385618"/>
                  <a:pt x="1295400" y="1373024"/>
                  <a:pt x="1257300" y="1363499"/>
                </a:cubicBezTo>
                <a:cubicBezTo>
                  <a:pt x="1202892" y="1349897"/>
                  <a:pt x="1209104" y="1350418"/>
                  <a:pt x="1171575" y="1325399"/>
                </a:cubicBezTo>
                <a:cubicBezTo>
                  <a:pt x="1013669" y="1299081"/>
                  <a:pt x="1248109" y="1336874"/>
                  <a:pt x="1019175" y="1306349"/>
                </a:cubicBezTo>
                <a:cubicBezTo>
                  <a:pt x="1003128" y="1304209"/>
                  <a:pt x="987614" y="1298832"/>
                  <a:pt x="971550" y="1296824"/>
                </a:cubicBezTo>
                <a:cubicBezTo>
                  <a:pt x="852494" y="1281942"/>
                  <a:pt x="887168" y="1317889"/>
                  <a:pt x="847725" y="1258724"/>
                </a:cubicBezTo>
                <a:cubicBezTo>
                  <a:pt x="838200" y="1255549"/>
                  <a:pt x="828804" y="1251957"/>
                  <a:pt x="819150" y="1249199"/>
                </a:cubicBezTo>
                <a:cubicBezTo>
                  <a:pt x="806563" y="1245603"/>
                  <a:pt x="793082" y="1244831"/>
                  <a:pt x="781050" y="1239674"/>
                </a:cubicBezTo>
                <a:cubicBezTo>
                  <a:pt x="770528" y="1235165"/>
                  <a:pt x="762714" y="1225744"/>
                  <a:pt x="752475" y="1220624"/>
                </a:cubicBezTo>
                <a:cubicBezTo>
                  <a:pt x="743495" y="1216134"/>
                  <a:pt x="732880" y="1215589"/>
                  <a:pt x="723900" y="1211099"/>
                </a:cubicBezTo>
                <a:cubicBezTo>
                  <a:pt x="713661" y="1205979"/>
                  <a:pt x="705847" y="1196558"/>
                  <a:pt x="695325" y="1192049"/>
                </a:cubicBezTo>
                <a:cubicBezTo>
                  <a:pt x="683293" y="1186892"/>
                  <a:pt x="669812" y="1186120"/>
                  <a:pt x="657225" y="1182524"/>
                </a:cubicBezTo>
                <a:cubicBezTo>
                  <a:pt x="647571" y="1179766"/>
                  <a:pt x="638175" y="1176174"/>
                  <a:pt x="628650" y="1172999"/>
                </a:cubicBezTo>
                <a:cubicBezTo>
                  <a:pt x="549016" y="1161623"/>
                  <a:pt x="583755" y="1168919"/>
                  <a:pt x="523875" y="1153949"/>
                </a:cubicBezTo>
                <a:cubicBezTo>
                  <a:pt x="496325" y="1147061"/>
                  <a:pt x="473889" y="1126771"/>
                  <a:pt x="447675" y="1115849"/>
                </a:cubicBezTo>
                <a:cubicBezTo>
                  <a:pt x="411053" y="1100590"/>
                  <a:pt x="413390" y="1112994"/>
                  <a:pt x="381000" y="1096799"/>
                </a:cubicBezTo>
                <a:cubicBezTo>
                  <a:pt x="364441" y="1088520"/>
                  <a:pt x="349250" y="1077749"/>
                  <a:pt x="333375" y="1068224"/>
                </a:cubicBezTo>
                <a:lnTo>
                  <a:pt x="295275" y="1058699"/>
                </a:lnTo>
                <a:cubicBezTo>
                  <a:pt x="285535" y="1056264"/>
                  <a:pt x="276225" y="1052349"/>
                  <a:pt x="266700" y="1049174"/>
                </a:cubicBezTo>
                <a:lnTo>
                  <a:pt x="209550" y="1030124"/>
                </a:lnTo>
                <a:cubicBezTo>
                  <a:pt x="191277" y="1024033"/>
                  <a:pt x="120737" y="967890"/>
                  <a:pt x="104775" y="953924"/>
                </a:cubicBezTo>
                <a:cubicBezTo>
                  <a:pt x="86050" y="937540"/>
                  <a:pt x="68422" y="919318"/>
                  <a:pt x="57150" y="896774"/>
                </a:cubicBezTo>
                <a:cubicBezTo>
                  <a:pt x="52660" y="887794"/>
                  <a:pt x="51580" y="877427"/>
                  <a:pt x="47625" y="868199"/>
                </a:cubicBezTo>
                <a:cubicBezTo>
                  <a:pt x="39392" y="848989"/>
                  <a:pt x="22241" y="823862"/>
                  <a:pt x="19050" y="801524"/>
                </a:cubicBezTo>
                <a:cubicBezTo>
                  <a:pt x="10918" y="744600"/>
                  <a:pt x="6350" y="687224"/>
                  <a:pt x="0" y="630074"/>
                </a:cubicBezTo>
                <a:cubicBezTo>
                  <a:pt x="3175" y="620549"/>
                  <a:pt x="5035" y="610479"/>
                  <a:pt x="9525" y="601499"/>
                </a:cubicBezTo>
                <a:cubicBezTo>
                  <a:pt x="14645" y="591260"/>
                  <a:pt x="24555" y="583643"/>
                  <a:pt x="28575" y="572924"/>
                </a:cubicBezTo>
                <a:cubicBezTo>
                  <a:pt x="63885" y="478763"/>
                  <a:pt x="12474" y="563737"/>
                  <a:pt x="57150" y="496724"/>
                </a:cubicBezTo>
                <a:cubicBezTo>
                  <a:pt x="66675" y="490374"/>
                  <a:pt x="78574" y="486613"/>
                  <a:pt x="85725" y="477674"/>
                </a:cubicBezTo>
                <a:cubicBezTo>
                  <a:pt x="91997" y="469834"/>
                  <a:pt x="90760" y="458079"/>
                  <a:pt x="95250" y="449099"/>
                </a:cubicBezTo>
                <a:cubicBezTo>
                  <a:pt x="100370" y="438860"/>
                  <a:pt x="108620" y="430463"/>
                  <a:pt x="114300" y="420524"/>
                </a:cubicBezTo>
                <a:cubicBezTo>
                  <a:pt x="121345" y="408196"/>
                  <a:pt x="127000" y="395124"/>
                  <a:pt x="133350" y="382424"/>
                </a:cubicBezTo>
                <a:cubicBezTo>
                  <a:pt x="142875" y="379249"/>
                  <a:pt x="154825" y="379999"/>
                  <a:pt x="161925" y="372899"/>
                </a:cubicBezTo>
                <a:cubicBezTo>
                  <a:pt x="169025" y="365799"/>
                  <a:pt x="166960" y="353304"/>
                  <a:pt x="171450" y="344324"/>
                </a:cubicBezTo>
                <a:cubicBezTo>
                  <a:pt x="176570" y="334085"/>
                  <a:pt x="184150" y="325274"/>
                  <a:pt x="190500" y="315749"/>
                </a:cubicBezTo>
                <a:cubicBezTo>
                  <a:pt x="200025" y="309399"/>
                  <a:pt x="211746" y="305493"/>
                  <a:pt x="219075" y="296699"/>
                </a:cubicBezTo>
                <a:cubicBezTo>
                  <a:pt x="228165" y="285791"/>
                  <a:pt x="231080" y="270927"/>
                  <a:pt x="238125" y="258599"/>
                </a:cubicBezTo>
                <a:cubicBezTo>
                  <a:pt x="243805" y="248660"/>
                  <a:pt x="249846" y="238818"/>
                  <a:pt x="257175" y="230024"/>
                </a:cubicBezTo>
                <a:cubicBezTo>
                  <a:pt x="283507" y="198426"/>
                  <a:pt x="287063" y="208347"/>
                  <a:pt x="304800" y="172874"/>
                </a:cubicBezTo>
                <a:cubicBezTo>
                  <a:pt x="327273" y="127928"/>
                  <a:pt x="315682" y="142245"/>
                  <a:pt x="311682" y="147737"/>
                </a:cubicBezTo>
                <a:cubicBezTo>
                  <a:pt x="314057" y="144387"/>
                  <a:pt x="320244" y="135421"/>
                  <a:pt x="333375" y="115724"/>
                </a:cubicBezTo>
                <a:cubicBezTo>
                  <a:pt x="342900" y="109374"/>
                  <a:pt x="353855" y="104769"/>
                  <a:pt x="361950" y="96674"/>
                </a:cubicBezTo>
                <a:cubicBezTo>
                  <a:pt x="374529" y="84096"/>
                  <a:pt x="379635" y="72918"/>
                  <a:pt x="383732" y="59611"/>
                </a:cubicBezTo>
                <a:cubicBezTo>
                  <a:pt x="389895" y="75061"/>
                  <a:pt x="395099" y="91345"/>
                  <a:pt x="400051" y="106200"/>
                </a:cubicBezTo>
                <a:lnTo>
                  <a:pt x="419101" y="163350"/>
                </a:lnTo>
                <a:cubicBezTo>
                  <a:pt x="426341" y="185070"/>
                  <a:pt x="446082" y="200486"/>
                  <a:pt x="457201" y="220500"/>
                </a:cubicBezTo>
                <a:cubicBezTo>
                  <a:pt x="462077" y="229277"/>
                  <a:pt x="463551" y="239550"/>
                  <a:pt x="466726" y="249075"/>
                </a:cubicBezTo>
                <a:cubicBezTo>
                  <a:pt x="476251" y="255425"/>
                  <a:pt x="488150" y="259186"/>
                  <a:pt x="495301" y="268125"/>
                </a:cubicBezTo>
                <a:cubicBezTo>
                  <a:pt x="557276" y="345594"/>
                  <a:pt x="443582" y="244981"/>
                  <a:pt x="523876" y="325275"/>
                </a:cubicBezTo>
                <a:cubicBezTo>
                  <a:pt x="566960" y="368359"/>
                  <a:pt x="543433" y="317270"/>
                  <a:pt x="561976" y="372900"/>
                </a:cubicBezTo>
                <a:cubicBezTo>
                  <a:pt x="571501" y="382425"/>
                  <a:pt x="579343" y="394003"/>
                  <a:pt x="590551" y="401475"/>
                </a:cubicBezTo>
                <a:cubicBezTo>
                  <a:pt x="594172" y="403889"/>
                  <a:pt x="598551" y="404822"/>
                  <a:pt x="603035" y="405354"/>
                </a:cubicBezTo>
                <a:lnTo>
                  <a:pt x="603036" y="405353"/>
                </a:lnTo>
                <a:lnTo>
                  <a:pt x="619126" y="410999"/>
                </a:lnTo>
                <a:cubicBezTo>
                  <a:pt x="628065" y="418150"/>
                  <a:pt x="631826" y="430049"/>
                  <a:pt x="638176" y="439574"/>
                </a:cubicBezTo>
                <a:lnTo>
                  <a:pt x="666751" y="458624"/>
                </a:lnTo>
                <a:cubicBezTo>
                  <a:pt x="685801" y="471324"/>
                  <a:pt x="703887" y="485605"/>
                  <a:pt x="723901" y="496724"/>
                </a:cubicBezTo>
                <a:cubicBezTo>
                  <a:pt x="735081" y="502935"/>
                  <a:pt x="781608" y="513532"/>
                  <a:pt x="790576" y="515774"/>
                </a:cubicBezTo>
                <a:cubicBezTo>
                  <a:pt x="800316" y="518209"/>
                  <a:pt x="809626" y="522124"/>
                  <a:pt x="819151" y="525299"/>
                </a:cubicBezTo>
                <a:cubicBezTo>
                  <a:pt x="838201" y="531649"/>
                  <a:pt x="857657" y="536891"/>
                  <a:pt x="876301" y="544349"/>
                </a:cubicBezTo>
                <a:cubicBezTo>
                  <a:pt x="889484" y="549622"/>
                  <a:pt x="901350" y="557806"/>
                  <a:pt x="914401" y="563399"/>
                </a:cubicBezTo>
                <a:cubicBezTo>
                  <a:pt x="923629" y="567354"/>
                  <a:pt x="933748" y="568969"/>
                  <a:pt x="942976" y="572924"/>
                </a:cubicBezTo>
                <a:cubicBezTo>
                  <a:pt x="956027" y="578517"/>
                  <a:pt x="968025" y="586381"/>
                  <a:pt x="981076" y="591974"/>
                </a:cubicBezTo>
                <a:cubicBezTo>
                  <a:pt x="990304" y="595929"/>
                  <a:pt x="1000671" y="597009"/>
                  <a:pt x="1009651" y="601499"/>
                </a:cubicBezTo>
                <a:cubicBezTo>
                  <a:pt x="1050851" y="622099"/>
                  <a:pt x="1041793" y="621671"/>
                  <a:pt x="1033582" y="619614"/>
                </a:cubicBezTo>
                <a:cubicBezTo>
                  <a:pt x="1041978" y="622119"/>
                  <a:pt x="1060097" y="627840"/>
                  <a:pt x="1095376" y="639599"/>
                </a:cubicBezTo>
                <a:cubicBezTo>
                  <a:pt x="1161357" y="647847"/>
                  <a:pt x="1163098" y="646182"/>
                  <a:pt x="1219201" y="658649"/>
                </a:cubicBezTo>
                <a:cubicBezTo>
                  <a:pt x="1231980" y="661489"/>
                  <a:pt x="1245269" y="663017"/>
                  <a:pt x="1257301" y="668174"/>
                </a:cubicBezTo>
                <a:cubicBezTo>
                  <a:pt x="1356688" y="710769"/>
                  <a:pt x="1180110" y="661842"/>
                  <a:pt x="1343026" y="706274"/>
                </a:cubicBezTo>
                <a:cubicBezTo>
                  <a:pt x="1346604" y="707250"/>
                  <a:pt x="1420941" y="720861"/>
                  <a:pt x="1428751" y="725324"/>
                </a:cubicBezTo>
                <a:cubicBezTo>
                  <a:pt x="1440447" y="732007"/>
                  <a:pt x="1447801" y="744374"/>
                  <a:pt x="1457326" y="753899"/>
                </a:cubicBezTo>
                <a:cubicBezTo>
                  <a:pt x="1505155" y="763465"/>
                  <a:pt x="1513762" y="763138"/>
                  <a:pt x="1562101" y="782474"/>
                </a:cubicBezTo>
                <a:cubicBezTo>
                  <a:pt x="1575284" y="787747"/>
                  <a:pt x="1587501" y="795174"/>
                  <a:pt x="1600201" y="801524"/>
                </a:cubicBezTo>
                <a:cubicBezTo>
                  <a:pt x="1656673" y="810936"/>
                  <a:pt x="1742782" y="825743"/>
                  <a:pt x="1790701" y="830099"/>
                </a:cubicBezTo>
                <a:cubicBezTo>
                  <a:pt x="1850861" y="835568"/>
                  <a:pt x="1911351" y="836449"/>
                  <a:pt x="1971676" y="839624"/>
                </a:cubicBezTo>
                <a:cubicBezTo>
                  <a:pt x="2047079" y="830199"/>
                  <a:pt x="2055373" y="828809"/>
                  <a:pt x="2133601" y="820574"/>
                </a:cubicBezTo>
                <a:cubicBezTo>
                  <a:pt x="2232340" y="810180"/>
                  <a:pt x="2210526" y="814601"/>
                  <a:pt x="2295526" y="801524"/>
                </a:cubicBezTo>
                <a:cubicBezTo>
                  <a:pt x="2314614" y="798587"/>
                  <a:pt x="2333792" y="796046"/>
                  <a:pt x="2352676" y="791999"/>
                </a:cubicBezTo>
                <a:cubicBezTo>
                  <a:pt x="2443177" y="772606"/>
                  <a:pt x="2406322" y="774051"/>
                  <a:pt x="2486026" y="763424"/>
                </a:cubicBezTo>
                <a:cubicBezTo>
                  <a:pt x="2514525" y="759624"/>
                  <a:pt x="2543289" y="757965"/>
                  <a:pt x="2571751" y="753899"/>
                </a:cubicBezTo>
                <a:cubicBezTo>
                  <a:pt x="2587778" y="751609"/>
                  <a:pt x="2603407" y="747036"/>
                  <a:pt x="2619376" y="744374"/>
                </a:cubicBezTo>
                <a:cubicBezTo>
                  <a:pt x="2630408" y="742535"/>
                  <a:pt x="2715718" y="732058"/>
                  <a:pt x="2733676" y="725324"/>
                </a:cubicBezTo>
                <a:cubicBezTo>
                  <a:pt x="2744395" y="721304"/>
                  <a:pt x="2752726" y="712624"/>
                  <a:pt x="2762251" y="706274"/>
                </a:cubicBezTo>
                <a:cubicBezTo>
                  <a:pt x="2770605" y="700705"/>
                  <a:pt x="2781301" y="699924"/>
                  <a:pt x="2790826" y="696749"/>
                </a:cubicBezTo>
                <a:cubicBezTo>
                  <a:pt x="2926639" y="651478"/>
                  <a:pt x="2785309" y="696964"/>
                  <a:pt x="2886076" y="668174"/>
                </a:cubicBezTo>
                <a:cubicBezTo>
                  <a:pt x="2927294" y="656397"/>
                  <a:pt x="2910440" y="660296"/>
                  <a:pt x="2952751" y="630074"/>
                </a:cubicBezTo>
                <a:cubicBezTo>
                  <a:pt x="2962066" y="623420"/>
                  <a:pt x="2971387" y="616704"/>
                  <a:pt x="2981326" y="611024"/>
                </a:cubicBezTo>
                <a:cubicBezTo>
                  <a:pt x="2993654" y="603979"/>
                  <a:pt x="3008518" y="601064"/>
                  <a:pt x="3019426" y="591974"/>
                </a:cubicBezTo>
                <a:cubicBezTo>
                  <a:pt x="3028220" y="584645"/>
                  <a:pt x="3032126" y="572924"/>
                  <a:pt x="3038476" y="563399"/>
                </a:cubicBezTo>
                <a:cubicBezTo>
                  <a:pt x="3038520" y="563374"/>
                  <a:pt x="3078406" y="540368"/>
                  <a:pt x="3095626" y="525299"/>
                </a:cubicBezTo>
                <a:cubicBezTo>
                  <a:pt x="3104241" y="517761"/>
                  <a:pt x="3108326" y="506249"/>
                  <a:pt x="3114676" y="496724"/>
                </a:cubicBezTo>
                <a:cubicBezTo>
                  <a:pt x="3143315" y="487178"/>
                  <a:pt x="3147207" y="488665"/>
                  <a:pt x="3171826" y="468149"/>
                </a:cubicBezTo>
                <a:cubicBezTo>
                  <a:pt x="3182174" y="459525"/>
                  <a:pt x="3190053" y="448198"/>
                  <a:pt x="3200401" y="439574"/>
                </a:cubicBezTo>
                <a:cubicBezTo>
                  <a:pt x="3209195" y="432245"/>
                  <a:pt x="3218737" y="425644"/>
                  <a:pt x="3228976" y="420524"/>
                </a:cubicBezTo>
                <a:cubicBezTo>
                  <a:pt x="3237956" y="416034"/>
                  <a:pt x="3249711" y="417271"/>
                  <a:pt x="3257551" y="410999"/>
                </a:cubicBezTo>
                <a:cubicBezTo>
                  <a:pt x="3266490" y="403848"/>
                  <a:pt x="3270251" y="391949"/>
                  <a:pt x="3276601" y="382424"/>
                </a:cubicBezTo>
                <a:cubicBezTo>
                  <a:pt x="3286126" y="376074"/>
                  <a:pt x="3295237" y="369054"/>
                  <a:pt x="3305176" y="363374"/>
                </a:cubicBezTo>
                <a:cubicBezTo>
                  <a:pt x="3317504" y="356329"/>
                  <a:pt x="3331722" y="352577"/>
                  <a:pt x="3343276" y="344324"/>
                </a:cubicBezTo>
                <a:cubicBezTo>
                  <a:pt x="3354237" y="336494"/>
                  <a:pt x="3361503" y="324373"/>
                  <a:pt x="3371851" y="315749"/>
                </a:cubicBezTo>
                <a:cubicBezTo>
                  <a:pt x="3392014" y="298946"/>
                  <a:pt x="3402560" y="298302"/>
                  <a:pt x="3415660" y="284824"/>
                </a:cubicBezTo>
                <a:lnTo>
                  <a:pt x="3429001" y="268124"/>
                </a:lnTo>
                <a:cubicBezTo>
                  <a:pt x="3434570" y="259770"/>
                  <a:pt x="3435351" y="249074"/>
                  <a:pt x="3438526" y="239549"/>
                </a:cubicBezTo>
                <a:cubicBezTo>
                  <a:pt x="3451226" y="230024"/>
                  <a:pt x="3466463" y="223170"/>
                  <a:pt x="3476626" y="210974"/>
                </a:cubicBezTo>
                <a:cubicBezTo>
                  <a:pt x="3483054" y="203261"/>
                  <a:pt x="3481661" y="191379"/>
                  <a:pt x="3486151" y="182399"/>
                </a:cubicBezTo>
                <a:cubicBezTo>
                  <a:pt x="3491271" y="172160"/>
                  <a:pt x="3497872" y="162618"/>
                  <a:pt x="3505201" y="153824"/>
                </a:cubicBezTo>
                <a:cubicBezTo>
                  <a:pt x="3513825" y="143476"/>
                  <a:pt x="3524251" y="134774"/>
                  <a:pt x="3533776" y="125249"/>
                </a:cubicBezTo>
                <a:cubicBezTo>
                  <a:pt x="3549965" y="109060"/>
                  <a:pt x="3557820" y="86171"/>
                  <a:pt x="3571876" y="68099"/>
                </a:cubicBezTo>
                <a:cubicBezTo>
                  <a:pt x="3575038" y="64035"/>
                  <a:pt x="3578566" y="60294"/>
                  <a:pt x="3582762" y="57214"/>
                </a:cubicBezTo>
                <a:close/>
                <a:moveTo>
                  <a:pt x="3192920" y="0"/>
                </a:moveTo>
                <a:lnTo>
                  <a:pt x="3200401" y="10949"/>
                </a:lnTo>
                <a:cubicBezTo>
                  <a:pt x="3197139" y="7034"/>
                  <a:pt x="3194442" y="3581"/>
                  <a:pt x="3192920" y="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Equilibrium-</a:t>
            </a:r>
            <a:r>
              <a:rPr lang="en-US" dirty="0" err="1" smtClean="0"/>
              <a:t>nonequilibrium</a:t>
            </a:r>
            <a:r>
              <a:rPr lang="en-US" dirty="0" smtClean="0"/>
              <a:t> duality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76200" y="3504998"/>
            <a:ext cx="1866604" cy="1095795"/>
          </a:xfrm>
          <a:custGeom>
            <a:avLst/>
            <a:gdLst/>
            <a:ahLst/>
            <a:cxnLst/>
            <a:rect l="l" t="t" r="r" b="b"/>
            <a:pathLst>
              <a:path w="1328771" h="818339">
                <a:moveTo>
                  <a:pt x="188987" y="795366"/>
                </a:moveTo>
                <a:cubicBezTo>
                  <a:pt x="189655" y="795423"/>
                  <a:pt x="194246" y="796310"/>
                  <a:pt x="205804" y="798767"/>
                </a:cubicBezTo>
                <a:cubicBezTo>
                  <a:pt x="199329" y="797860"/>
                  <a:pt x="187784" y="795263"/>
                  <a:pt x="188987" y="795366"/>
                </a:cubicBezTo>
                <a:close/>
                <a:moveTo>
                  <a:pt x="1154157" y="0"/>
                </a:moveTo>
                <a:lnTo>
                  <a:pt x="1152526" y="113490"/>
                </a:lnTo>
                <a:cubicBezTo>
                  <a:pt x="1152526" y="132803"/>
                  <a:pt x="1159499" y="151497"/>
                  <a:pt x="1162051" y="170640"/>
                </a:cubicBezTo>
                <a:cubicBezTo>
                  <a:pt x="1165851" y="199139"/>
                  <a:pt x="1168401" y="227790"/>
                  <a:pt x="1171576" y="256365"/>
                </a:cubicBezTo>
                <a:cubicBezTo>
                  <a:pt x="1171576" y="256365"/>
                  <a:pt x="1191293" y="313301"/>
                  <a:pt x="1200151" y="342090"/>
                </a:cubicBezTo>
                <a:cubicBezTo>
                  <a:pt x="1204001" y="354602"/>
                  <a:pt x="1206080" y="367603"/>
                  <a:pt x="1209676" y="380190"/>
                </a:cubicBezTo>
                <a:cubicBezTo>
                  <a:pt x="1212434" y="389844"/>
                  <a:pt x="1216026" y="399240"/>
                  <a:pt x="1219201" y="408765"/>
                </a:cubicBezTo>
                <a:cubicBezTo>
                  <a:pt x="1227480" y="433603"/>
                  <a:pt x="1231901" y="459565"/>
                  <a:pt x="1238251" y="484965"/>
                </a:cubicBezTo>
                <a:cubicBezTo>
                  <a:pt x="1247776" y="494490"/>
                  <a:pt x="1260802" y="501492"/>
                  <a:pt x="1266826" y="513540"/>
                </a:cubicBezTo>
                <a:cubicBezTo>
                  <a:pt x="1274066" y="528020"/>
                  <a:pt x="1272424" y="545459"/>
                  <a:pt x="1276351" y="561165"/>
                </a:cubicBezTo>
                <a:cubicBezTo>
                  <a:pt x="1278786" y="570905"/>
                  <a:pt x="1282701" y="580215"/>
                  <a:pt x="1285876" y="589740"/>
                </a:cubicBezTo>
                <a:cubicBezTo>
                  <a:pt x="1296115" y="620457"/>
                  <a:pt x="1297510" y="653472"/>
                  <a:pt x="1304926" y="684990"/>
                </a:cubicBezTo>
                <a:cubicBezTo>
                  <a:pt x="1310220" y="707490"/>
                  <a:pt x="1319443" y="729000"/>
                  <a:pt x="1323976" y="751665"/>
                </a:cubicBezTo>
                <a:cubicBezTo>
                  <a:pt x="1326506" y="764313"/>
                  <a:pt x="1328045" y="777120"/>
                  <a:pt x="1328771" y="790025"/>
                </a:cubicBezTo>
                <a:cubicBezTo>
                  <a:pt x="1056321" y="789165"/>
                  <a:pt x="671690" y="780222"/>
                  <a:pt x="371475" y="808814"/>
                </a:cubicBezTo>
                <a:cubicBezTo>
                  <a:pt x="345993" y="811241"/>
                  <a:pt x="320675" y="815164"/>
                  <a:pt x="295275" y="818339"/>
                </a:cubicBezTo>
                <a:cubicBezTo>
                  <a:pt x="248569" y="807960"/>
                  <a:pt x="221094" y="801995"/>
                  <a:pt x="205804" y="798767"/>
                </a:cubicBezTo>
                <a:cubicBezTo>
                  <a:pt x="210549" y="799178"/>
                  <a:pt x="209537" y="798560"/>
                  <a:pt x="205225" y="797087"/>
                </a:cubicBezTo>
                <a:lnTo>
                  <a:pt x="180975" y="789764"/>
                </a:lnTo>
                <a:cubicBezTo>
                  <a:pt x="156808" y="782859"/>
                  <a:pt x="137138" y="780502"/>
                  <a:pt x="114300" y="770714"/>
                </a:cubicBezTo>
                <a:cubicBezTo>
                  <a:pt x="101249" y="765121"/>
                  <a:pt x="88900" y="758014"/>
                  <a:pt x="76200" y="751664"/>
                </a:cubicBezTo>
                <a:cubicBezTo>
                  <a:pt x="4978" y="716053"/>
                  <a:pt x="63500" y="592914"/>
                  <a:pt x="57150" y="513539"/>
                </a:cubicBezTo>
                <a:cubicBezTo>
                  <a:pt x="46464" y="481481"/>
                  <a:pt x="47407" y="479820"/>
                  <a:pt x="28575" y="446864"/>
                </a:cubicBezTo>
                <a:cubicBezTo>
                  <a:pt x="22895" y="436925"/>
                  <a:pt x="10703" y="429676"/>
                  <a:pt x="9525" y="418289"/>
                </a:cubicBezTo>
                <a:cubicBezTo>
                  <a:pt x="1024" y="336116"/>
                  <a:pt x="3175" y="253189"/>
                  <a:pt x="0" y="170639"/>
                </a:cubicBezTo>
                <a:cubicBezTo>
                  <a:pt x="6350" y="161114"/>
                  <a:pt x="13930" y="152303"/>
                  <a:pt x="19050" y="142064"/>
                </a:cubicBezTo>
                <a:cubicBezTo>
                  <a:pt x="23540" y="133084"/>
                  <a:pt x="22303" y="121329"/>
                  <a:pt x="28575" y="113489"/>
                </a:cubicBezTo>
                <a:cubicBezTo>
                  <a:pt x="35726" y="104550"/>
                  <a:pt x="49821" y="103233"/>
                  <a:pt x="57150" y="94439"/>
                </a:cubicBezTo>
                <a:cubicBezTo>
                  <a:pt x="66240" y="83531"/>
                  <a:pt x="69850" y="69039"/>
                  <a:pt x="76200" y="56339"/>
                </a:cubicBezTo>
                <a:cubicBezTo>
                  <a:pt x="85725" y="49989"/>
                  <a:pt x="94536" y="42409"/>
                  <a:pt x="104775" y="37289"/>
                </a:cubicBezTo>
                <a:cubicBezTo>
                  <a:pt x="113755" y="32799"/>
                  <a:pt x="123319" y="28200"/>
                  <a:pt x="133350" y="27764"/>
                </a:cubicBezTo>
                <a:lnTo>
                  <a:pt x="762000" y="87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Configuration model</a:t>
            </a:r>
          </a:p>
        </p:txBody>
      </p:sp>
      <p:sp>
        <p:nvSpPr>
          <p:cNvPr id="60" name="Freeform 59"/>
          <p:cNvSpPr/>
          <p:nvPr/>
        </p:nvSpPr>
        <p:spPr bwMode="auto">
          <a:xfrm>
            <a:off x="129720" y="1984297"/>
            <a:ext cx="1895510" cy="1060501"/>
          </a:xfrm>
          <a:custGeom>
            <a:avLst/>
            <a:gdLst/>
            <a:ahLst/>
            <a:cxnLst/>
            <a:rect l="l" t="t" r="r" b="b"/>
            <a:pathLst>
              <a:path w="1349348" h="791982">
                <a:moveTo>
                  <a:pt x="1349348" y="1457"/>
                </a:moveTo>
                <a:lnTo>
                  <a:pt x="1343026" y="20423"/>
                </a:lnTo>
                <a:cubicBezTo>
                  <a:pt x="1330326" y="33123"/>
                  <a:pt x="1315365" y="43908"/>
                  <a:pt x="1304926" y="58523"/>
                </a:cubicBezTo>
                <a:cubicBezTo>
                  <a:pt x="1299090" y="66693"/>
                  <a:pt x="1297370" y="77253"/>
                  <a:pt x="1295401" y="87098"/>
                </a:cubicBezTo>
                <a:cubicBezTo>
                  <a:pt x="1290998" y="109113"/>
                  <a:pt x="1289051" y="131548"/>
                  <a:pt x="1285876" y="153773"/>
                </a:cubicBezTo>
                <a:cubicBezTo>
                  <a:pt x="1279007" y="201853"/>
                  <a:pt x="1267837" y="249236"/>
                  <a:pt x="1257301" y="296648"/>
                </a:cubicBezTo>
                <a:cubicBezTo>
                  <a:pt x="1255123" y="306449"/>
                  <a:pt x="1250951" y="315698"/>
                  <a:pt x="1247776" y="325223"/>
                </a:cubicBezTo>
                <a:cubicBezTo>
                  <a:pt x="1237537" y="355940"/>
                  <a:pt x="1234353" y="388587"/>
                  <a:pt x="1228726" y="420473"/>
                </a:cubicBezTo>
                <a:cubicBezTo>
                  <a:pt x="1220612" y="466451"/>
                  <a:pt x="1219328" y="499254"/>
                  <a:pt x="1209676" y="544298"/>
                </a:cubicBezTo>
                <a:cubicBezTo>
                  <a:pt x="1204190" y="569899"/>
                  <a:pt x="1196976" y="595098"/>
                  <a:pt x="1190626" y="620498"/>
                </a:cubicBezTo>
                <a:cubicBezTo>
                  <a:pt x="1179736" y="664059"/>
                  <a:pt x="1178579" y="709496"/>
                  <a:pt x="1171576" y="753848"/>
                </a:cubicBezTo>
                <a:cubicBezTo>
                  <a:pt x="1170376" y="761447"/>
                  <a:pt x="1168683" y="768959"/>
                  <a:pt x="1167049" y="776484"/>
                </a:cubicBezTo>
                <a:cubicBezTo>
                  <a:pt x="1073389" y="783222"/>
                  <a:pt x="979683" y="789764"/>
                  <a:pt x="885825" y="791947"/>
                </a:cubicBezTo>
                <a:cubicBezTo>
                  <a:pt x="860234" y="792542"/>
                  <a:pt x="835025" y="785597"/>
                  <a:pt x="809625" y="782422"/>
                </a:cubicBezTo>
                <a:cubicBezTo>
                  <a:pt x="746346" y="779891"/>
                  <a:pt x="429129" y="783380"/>
                  <a:pt x="266700" y="753847"/>
                </a:cubicBezTo>
                <a:cubicBezTo>
                  <a:pt x="253820" y="751505"/>
                  <a:pt x="241300" y="747497"/>
                  <a:pt x="228600" y="744322"/>
                </a:cubicBezTo>
                <a:cubicBezTo>
                  <a:pt x="140006" y="736939"/>
                  <a:pt x="138122" y="742964"/>
                  <a:pt x="76200" y="725272"/>
                </a:cubicBezTo>
                <a:cubicBezTo>
                  <a:pt x="66546" y="722514"/>
                  <a:pt x="55465" y="722019"/>
                  <a:pt x="47625" y="715747"/>
                </a:cubicBezTo>
                <a:cubicBezTo>
                  <a:pt x="38686" y="708596"/>
                  <a:pt x="29644" y="698570"/>
                  <a:pt x="28575" y="687172"/>
                </a:cubicBezTo>
                <a:cubicBezTo>
                  <a:pt x="19976" y="595444"/>
                  <a:pt x="24797" y="502897"/>
                  <a:pt x="19050" y="410947"/>
                </a:cubicBezTo>
                <a:cubicBezTo>
                  <a:pt x="18424" y="400926"/>
                  <a:pt x="10698" y="392343"/>
                  <a:pt x="9525" y="382372"/>
                </a:cubicBezTo>
                <a:cubicBezTo>
                  <a:pt x="4318" y="338114"/>
                  <a:pt x="3175" y="293472"/>
                  <a:pt x="0" y="249022"/>
                </a:cubicBezTo>
                <a:cubicBezTo>
                  <a:pt x="28030" y="192961"/>
                  <a:pt x="14560" y="224392"/>
                  <a:pt x="38100" y="153772"/>
                </a:cubicBezTo>
                <a:cubicBezTo>
                  <a:pt x="47625" y="144247"/>
                  <a:pt x="55714" y="133027"/>
                  <a:pt x="66675" y="125197"/>
                </a:cubicBezTo>
                <a:cubicBezTo>
                  <a:pt x="78229" y="116944"/>
                  <a:pt x="93867" y="115237"/>
                  <a:pt x="104775" y="106147"/>
                </a:cubicBezTo>
                <a:cubicBezTo>
                  <a:pt x="113569" y="98818"/>
                  <a:pt x="117475" y="87097"/>
                  <a:pt x="123825" y="77572"/>
                </a:cubicBezTo>
                <a:cubicBezTo>
                  <a:pt x="123825" y="77572"/>
                  <a:pt x="160934" y="59775"/>
                  <a:pt x="180975" y="58522"/>
                </a:cubicBezTo>
                <a:cubicBezTo>
                  <a:pt x="488385" y="39309"/>
                  <a:pt x="512150" y="45171"/>
                  <a:pt x="752475" y="58522"/>
                </a:cubicBezTo>
                <a:cubicBezTo>
                  <a:pt x="796925" y="55347"/>
                  <a:pt x="841636" y="54761"/>
                  <a:pt x="885825" y="48997"/>
                </a:cubicBezTo>
                <a:cubicBezTo>
                  <a:pt x="914851" y="45211"/>
                  <a:pt x="942779" y="35342"/>
                  <a:pt x="971550" y="29947"/>
                </a:cubicBezTo>
                <a:cubicBezTo>
                  <a:pt x="1024523" y="20015"/>
                  <a:pt x="1103639" y="13773"/>
                  <a:pt x="1152525" y="10897"/>
                </a:cubicBezTo>
                <a:cubicBezTo>
                  <a:pt x="1218098" y="7040"/>
                  <a:pt x="1283980" y="-3920"/>
                  <a:pt x="1349348" y="14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Classical random graphs</a:t>
            </a:r>
          </a:p>
        </p:txBody>
      </p:sp>
      <p:sp>
        <p:nvSpPr>
          <p:cNvPr id="70" name="Freeform 69"/>
          <p:cNvSpPr/>
          <p:nvPr/>
        </p:nvSpPr>
        <p:spPr bwMode="auto">
          <a:xfrm>
            <a:off x="4651481" y="187760"/>
            <a:ext cx="1633195" cy="1210858"/>
          </a:xfrm>
          <a:custGeom>
            <a:avLst/>
            <a:gdLst/>
            <a:ahLst/>
            <a:cxnLst/>
            <a:rect l="l" t="t" r="r" b="b"/>
            <a:pathLst>
              <a:path w="1162615" h="904268">
                <a:moveTo>
                  <a:pt x="895915" y="0"/>
                </a:moveTo>
                <a:cubicBezTo>
                  <a:pt x="940823" y="7485"/>
                  <a:pt x="951380" y="7683"/>
                  <a:pt x="991165" y="19050"/>
                </a:cubicBezTo>
                <a:cubicBezTo>
                  <a:pt x="1000819" y="21808"/>
                  <a:pt x="1011900" y="22303"/>
                  <a:pt x="1019740" y="28575"/>
                </a:cubicBezTo>
                <a:cubicBezTo>
                  <a:pt x="1028679" y="35726"/>
                  <a:pt x="1032440" y="47625"/>
                  <a:pt x="1038790" y="57150"/>
                </a:cubicBezTo>
                <a:lnTo>
                  <a:pt x="1076890" y="76200"/>
                </a:lnTo>
                <a:cubicBezTo>
                  <a:pt x="1117051" y="96280"/>
                  <a:pt x="1092815" y="164758"/>
                  <a:pt x="1095940" y="209550"/>
                </a:cubicBezTo>
                <a:cubicBezTo>
                  <a:pt x="1102352" y="301456"/>
                  <a:pt x="1102290" y="393700"/>
                  <a:pt x="1105465" y="485775"/>
                </a:cubicBezTo>
                <a:cubicBezTo>
                  <a:pt x="1129005" y="532855"/>
                  <a:pt x="1120025" y="510405"/>
                  <a:pt x="1134040" y="552450"/>
                </a:cubicBezTo>
                <a:cubicBezTo>
                  <a:pt x="1140390" y="571500"/>
                  <a:pt x="1150872" y="589642"/>
                  <a:pt x="1153090" y="609600"/>
                </a:cubicBezTo>
                <a:cubicBezTo>
                  <a:pt x="1160461" y="675942"/>
                  <a:pt x="1159440" y="742950"/>
                  <a:pt x="1162615" y="809625"/>
                </a:cubicBezTo>
                <a:cubicBezTo>
                  <a:pt x="1148600" y="851670"/>
                  <a:pt x="1157580" y="829220"/>
                  <a:pt x="1134040" y="876300"/>
                </a:cubicBezTo>
                <a:cubicBezTo>
                  <a:pt x="1129582" y="885218"/>
                  <a:pt x="1126420" y="894672"/>
                  <a:pt x="1123603" y="904268"/>
                </a:cubicBezTo>
                <a:lnTo>
                  <a:pt x="1095940" y="885826"/>
                </a:lnTo>
                <a:cubicBezTo>
                  <a:pt x="1085307" y="877556"/>
                  <a:pt x="1078573" y="864723"/>
                  <a:pt x="1067365" y="857251"/>
                </a:cubicBezTo>
                <a:cubicBezTo>
                  <a:pt x="1012156" y="820445"/>
                  <a:pt x="1062345" y="883058"/>
                  <a:pt x="1019740" y="819151"/>
                </a:cubicBezTo>
                <a:lnTo>
                  <a:pt x="991165" y="800101"/>
                </a:lnTo>
                <a:cubicBezTo>
                  <a:pt x="939997" y="765989"/>
                  <a:pt x="949448" y="765050"/>
                  <a:pt x="905440" y="752476"/>
                </a:cubicBezTo>
                <a:cubicBezTo>
                  <a:pt x="892853" y="748880"/>
                  <a:pt x="879927" y="746547"/>
                  <a:pt x="867340" y="742951"/>
                </a:cubicBezTo>
                <a:cubicBezTo>
                  <a:pt x="857686" y="740193"/>
                  <a:pt x="848419" y="736184"/>
                  <a:pt x="838765" y="733426"/>
                </a:cubicBezTo>
                <a:cubicBezTo>
                  <a:pt x="824523" y="729357"/>
                  <a:pt x="787315" y="721989"/>
                  <a:pt x="772090" y="714376"/>
                </a:cubicBezTo>
                <a:cubicBezTo>
                  <a:pt x="761851" y="709256"/>
                  <a:pt x="753754" y="700446"/>
                  <a:pt x="743515" y="695326"/>
                </a:cubicBezTo>
                <a:cubicBezTo>
                  <a:pt x="701867" y="674502"/>
                  <a:pt x="683195" y="675008"/>
                  <a:pt x="638740" y="657226"/>
                </a:cubicBezTo>
                <a:cubicBezTo>
                  <a:pt x="625557" y="651953"/>
                  <a:pt x="613691" y="643769"/>
                  <a:pt x="600640" y="638176"/>
                </a:cubicBezTo>
                <a:cubicBezTo>
                  <a:pt x="577924" y="628441"/>
                  <a:pt x="547697" y="622704"/>
                  <a:pt x="524440" y="619126"/>
                </a:cubicBezTo>
                <a:cubicBezTo>
                  <a:pt x="499140" y="615234"/>
                  <a:pt x="473662" y="612592"/>
                  <a:pt x="448240" y="609601"/>
                </a:cubicBezTo>
                <a:cubicBezTo>
                  <a:pt x="419686" y="606242"/>
                  <a:pt x="390875" y="604803"/>
                  <a:pt x="362515" y="600076"/>
                </a:cubicBezTo>
                <a:cubicBezTo>
                  <a:pt x="352611" y="598425"/>
                  <a:pt x="343965" y="591108"/>
                  <a:pt x="333940" y="590551"/>
                </a:cubicBezTo>
                <a:lnTo>
                  <a:pt x="20325" y="578252"/>
                </a:lnTo>
                <a:lnTo>
                  <a:pt x="19615" y="552450"/>
                </a:lnTo>
                <a:cubicBezTo>
                  <a:pt x="-5130" y="478216"/>
                  <a:pt x="565" y="503554"/>
                  <a:pt x="565" y="361950"/>
                </a:cubicBezTo>
                <a:cubicBezTo>
                  <a:pt x="565" y="336352"/>
                  <a:pt x="6915" y="311150"/>
                  <a:pt x="10090" y="285750"/>
                </a:cubicBezTo>
                <a:cubicBezTo>
                  <a:pt x="32420" y="218759"/>
                  <a:pt x="7872" y="299055"/>
                  <a:pt x="29140" y="171450"/>
                </a:cubicBezTo>
                <a:cubicBezTo>
                  <a:pt x="33952" y="142576"/>
                  <a:pt x="41840" y="114300"/>
                  <a:pt x="48190" y="85725"/>
                </a:cubicBezTo>
                <a:cubicBezTo>
                  <a:pt x="47000" y="85725"/>
                  <a:pt x="36315" y="103493"/>
                  <a:pt x="35488" y="99051"/>
                </a:cubicBezTo>
                <a:lnTo>
                  <a:pt x="38665" y="85725"/>
                </a:lnTo>
                <a:cubicBezTo>
                  <a:pt x="38665" y="85725"/>
                  <a:pt x="76581" y="72445"/>
                  <a:pt x="95815" y="66675"/>
                </a:cubicBezTo>
                <a:cubicBezTo>
                  <a:pt x="108354" y="62913"/>
                  <a:pt x="121328" y="60746"/>
                  <a:pt x="133915" y="57150"/>
                </a:cubicBezTo>
                <a:cubicBezTo>
                  <a:pt x="143569" y="54392"/>
                  <a:pt x="152965" y="50800"/>
                  <a:pt x="162490" y="47625"/>
                </a:cubicBezTo>
                <a:cubicBezTo>
                  <a:pt x="184715" y="44450"/>
                  <a:pt x="206888" y="40885"/>
                  <a:pt x="229165" y="38100"/>
                </a:cubicBezTo>
                <a:cubicBezTo>
                  <a:pt x="283093" y="31359"/>
                  <a:pt x="337241" y="26393"/>
                  <a:pt x="391090" y="19050"/>
                </a:cubicBezTo>
                <a:cubicBezTo>
                  <a:pt x="407131" y="16863"/>
                  <a:pt x="422537" y="10135"/>
                  <a:pt x="43871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Processes</a:t>
            </a:r>
          </a:p>
        </p:txBody>
      </p:sp>
      <p:sp>
        <p:nvSpPr>
          <p:cNvPr id="76" name="Freeform 75"/>
          <p:cNvSpPr/>
          <p:nvPr/>
        </p:nvSpPr>
        <p:spPr bwMode="auto">
          <a:xfrm>
            <a:off x="2440707" y="940273"/>
            <a:ext cx="2033462" cy="1587996"/>
          </a:xfrm>
          <a:custGeom>
            <a:avLst/>
            <a:gdLst/>
            <a:ahLst/>
            <a:cxnLst/>
            <a:rect l="l" t="t" r="r" b="b"/>
            <a:pathLst>
              <a:path w="1447551" h="1185915">
                <a:moveTo>
                  <a:pt x="1298114" y="0"/>
                </a:moveTo>
                <a:lnTo>
                  <a:pt x="1447551" y="0"/>
                </a:lnTo>
                <a:lnTo>
                  <a:pt x="1443068" y="6507"/>
                </a:lnTo>
                <a:lnTo>
                  <a:pt x="1421939" y="9525"/>
                </a:lnTo>
                <a:lnTo>
                  <a:pt x="1440743" y="10262"/>
                </a:lnTo>
                <a:cubicBezTo>
                  <a:pt x="1437623" y="19533"/>
                  <a:pt x="1434038" y="28663"/>
                  <a:pt x="1431464" y="38099"/>
                </a:cubicBezTo>
                <a:cubicBezTo>
                  <a:pt x="1424575" y="63358"/>
                  <a:pt x="1424123" y="90881"/>
                  <a:pt x="1412414" y="114299"/>
                </a:cubicBezTo>
                <a:lnTo>
                  <a:pt x="1393364" y="152399"/>
                </a:lnTo>
                <a:cubicBezTo>
                  <a:pt x="1396539" y="273049"/>
                  <a:pt x="1397758" y="393766"/>
                  <a:pt x="1402889" y="514349"/>
                </a:cubicBezTo>
                <a:cubicBezTo>
                  <a:pt x="1404786" y="558937"/>
                  <a:pt x="1416240" y="621158"/>
                  <a:pt x="1421939" y="666749"/>
                </a:cubicBezTo>
                <a:cubicBezTo>
                  <a:pt x="1425505" y="695278"/>
                  <a:pt x="1428289" y="723899"/>
                  <a:pt x="1431464" y="752474"/>
                </a:cubicBezTo>
                <a:cubicBezTo>
                  <a:pt x="1433468" y="818594"/>
                  <a:pt x="1434420" y="884759"/>
                  <a:pt x="1436745" y="950871"/>
                </a:cubicBezTo>
                <a:cubicBezTo>
                  <a:pt x="1392721" y="954117"/>
                  <a:pt x="1339657" y="955640"/>
                  <a:pt x="1294992" y="965947"/>
                </a:cubicBezTo>
                <a:cubicBezTo>
                  <a:pt x="1183090" y="991770"/>
                  <a:pt x="1302076" y="973706"/>
                  <a:pt x="1179732" y="988999"/>
                </a:cubicBezTo>
                <a:cubicBezTo>
                  <a:pt x="1169487" y="996683"/>
                  <a:pt x="1160115" y="1005697"/>
                  <a:pt x="1148996" y="1012051"/>
                </a:cubicBezTo>
                <a:cubicBezTo>
                  <a:pt x="1136273" y="1019321"/>
                  <a:pt x="1097252" y="1025473"/>
                  <a:pt x="1087523" y="1027419"/>
                </a:cubicBezTo>
                <a:cubicBezTo>
                  <a:pt x="1077278" y="1032542"/>
                  <a:pt x="1067254" y="1038135"/>
                  <a:pt x="1056787" y="1042787"/>
                </a:cubicBezTo>
                <a:cubicBezTo>
                  <a:pt x="1044183" y="1048389"/>
                  <a:pt x="1030704" y="1051986"/>
                  <a:pt x="1018367" y="1058155"/>
                </a:cubicBezTo>
                <a:cubicBezTo>
                  <a:pt x="951900" y="1091390"/>
                  <a:pt x="1007865" y="1074228"/>
                  <a:pt x="949211" y="1088892"/>
                </a:cubicBezTo>
                <a:cubicBezTo>
                  <a:pt x="905268" y="1132835"/>
                  <a:pt x="949362" y="1093600"/>
                  <a:pt x="895423" y="1127312"/>
                </a:cubicBezTo>
                <a:cubicBezTo>
                  <a:pt x="853936" y="1153241"/>
                  <a:pt x="875487" y="1144399"/>
                  <a:pt x="841634" y="1173416"/>
                </a:cubicBezTo>
                <a:lnTo>
                  <a:pt x="824969" y="1185915"/>
                </a:lnTo>
                <a:lnTo>
                  <a:pt x="821864" y="1171575"/>
                </a:lnTo>
                <a:cubicBezTo>
                  <a:pt x="811694" y="1166490"/>
                  <a:pt x="764806" y="1145015"/>
                  <a:pt x="755189" y="1133475"/>
                </a:cubicBezTo>
                <a:cubicBezTo>
                  <a:pt x="746099" y="1122567"/>
                  <a:pt x="744392" y="1106929"/>
                  <a:pt x="736139" y="1095375"/>
                </a:cubicBezTo>
                <a:cubicBezTo>
                  <a:pt x="728309" y="1084414"/>
                  <a:pt x="715036" y="1078008"/>
                  <a:pt x="707564" y="1066800"/>
                </a:cubicBezTo>
                <a:cubicBezTo>
                  <a:pt x="701995" y="1058446"/>
                  <a:pt x="705139" y="1045325"/>
                  <a:pt x="698039" y="1038225"/>
                </a:cubicBezTo>
                <a:cubicBezTo>
                  <a:pt x="647239" y="987425"/>
                  <a:pt x="685339" y="1076325"/>
                  <a:pt x="659939" y="1000125"/>
                </a:cubicBezTo>
                <a:cubicBezTo>
                  <a:pt x="623010" y="975506"/>
                  <a:pt x="642224" y="984695"/>
                  <a:pt x="602789" y="971550"/>
                </a:cubicBezTo>
                <a:cubicBezTo>
                  <a:pt x="575848" y="962570"/>
                  <a:pt x="552442" y="945201"/>
                  <a:pt x="526589" y="933450"/>
                </a:cubicBezTo>
                <a:cubicBezTo>
                  <a:pt x="517449" y="929295"/>
                  <a:pt x="506623" y="929091"/>
                  <a:pt x="498014" y="923925"/>
                </a:cubicBezTo>
                <a:cubicBezTo>
                  <a:pt x="474594" y="909873"/>
                  <a:pt x="454759" y="890352"/>
                  <a:pt x="431339" y="876300"/>
                </a:cubicBezTo>
                <a:cubicBezTo>
                  <a:pt x="422730" y="871134"/>
                  <a:pt x="411481" y="871756"/>
                  <a:pt x="402764" y="866775"/>
                </a:cubicBezTo>
                <a:cubicBezTo>
                  <a:pt x="388981" y="858899"/>
                  <a:pt x="377364" y="847725"/>
                  <a:pt x="364664" y="838200"/>
                </a:cubicBezTo>
                <a:cubicBezTo>
                  <a:pt x="341423" y="830453"/>
                  <a:pt x="325978" y="828089"/>
                  <a:pt x="307514" y="809625"/>
                </a:cubicBezTo>
                <a:cubicBezTo>
                  <a:pt x="299419" y="801530"/>
                  <a:pt x="294814" y="790575"/>
                  <a:pt x="288464" y="781050"/>
                </a:cubicBezTo>
                <a:cubicBezTo>
                  <a:pt x="278939" y="777875"/>
                  <a:pt x="267729" y="777797"/>
                  <a:pt x="259889" y="771525"/>
                </a:cubicBezTo>
                <a:cubicBezTo>
                  <a:pt x="250950" y="764374"/>
                  <a:pt x="247493" y="752265"/>
                  <a:pt x="240839" y="742950"/>
                </a:cubicBezTo>
                <a:cubicBezTo>
                  <a:pt x="231612" y="730032"/>
                  <a:pt x="223489" y="716075"/>
                  <a:pt x="212264" y="704850"/>
                </a:cubicBezTo>
                <a:cubicBezTo>
                  <a:pt x="201039" y="693625"/>
                  <a:pt x="185389" y="687500"/>
                  <a:pt x="174164" y="676275"/>
                </a:cubicBezTo>
                <a:cubicBezTo>
                  <a:pt x="155700" y="657811"/>
                  <a:pt x="153336" y="642366"/>
                  <a:pt x="145589" y="619125"/>
                </a:cubicBezTo>
                <a:cubicBezTo>
                  <a:pt x="136064" y="612775"/>
                  <a:pt x="124343" y="608869"/>
                  <a:pt x="117014" y="600075"/>
                </a:cubicBezTo>
                <a:cubicBezTo>
                  <a:pt x="101442" y="581388"/>
                  <a:pt x="84836" y="522591"/>
                  <a:pt x="78914" y="504825"/>
                </a:cubicBezTo>
                <a:cubicBezTo>
                  <a:pt x="69389" y="498475"/>
                  <a:pt x="57490" y="494714"/>
                  <a:pt x="50339" y="485775"/>
                </a:cubicBezTo>
                <a:cubicBezTo>
                  <a:pt x="44067" y="477935"/>
                  <a:pt x="45304" y="466180"/>
                  <a:pt x="40814" y="457200"/>
                </a:cubicBezTo>
                <a:cubicBezTo>
                  <a:pt x="3885" y="383342"/>
                  <a:pt x="36180" y="471874"/>
                  <a:pt x="12239" y="400050"/>
                </a:cubicBezTo>
                <a:cubicBezTo>
                  <a:pt x="8162" y="398011"/>
                  <a:pt x="4046" y="396044"/>
                  <a:pt x="0" y="393930"/>
                </a:cubicBezTo>
                <a:cubicBezTo>
                  <a:pt x="4263" y="393275"/>
                  <a:pt x="8493" y="392398"/>
                  <a:pt x="12239" y="390525"/>
                </a:cubicBezTo>
                <a:cubicBezTo>
                  <a:pt x="22478" y="385405"/>
                  <a:pt x="31289" y="377825"/>
                  <a:pt x="40814" y="371475"/>
                </a:cubicBezTo>
                <a:cubicBezTo>
                  <a:pt x="74297" y="321250"/>
                  <a:pt x="40557" y="357978"/>
                  <a:pt x="97964" y="333375"/>
                </a:cubicBezTo>
                <a:cubicBezTo>
                  <a:pt x="108486" y="328866"/>
                  <a:pt x="116300" y="319445"/>
                  <a:pt x="126539" y="314325"/>
                </a:cubicBezTo>
                <a:cubicBezTo>
                  <a:pt x="135519" y="309835"/>
                  <a:pt x="145589" y="307975"/>
                  <a:pt x="155114" y="304800"/>
                </a:cubicBezTo>
                <a:cubicBezTo>
                  <a:pt x="164639" y="295275"/>
                  <a:pt x="171914" y="282767"/>
                  <a:pt x="183689" y="276225"/>
                </a:cubicBezTo>
                <a:cubicBezTo>
                  <a:pt x="201242" y="266473"/>
                  <a:pt x="221358" y="262045"/>
                  <a:pt x="240839" y="257175"/>
                </a:cubicBezTo>
                <a:cubicBezTo>
                  <a:pt x="288679" y="245215"/>
                  <a:pt x="266520" y="251790"/>
                  <a:pt x="307514" y="238125"/>
                </a:cubicBezTo>
                <a:cubicBezTo>
                  <a:pt x="320214" y="228600"/>
                  <a:pt x="331831" y="217426"/>
                  <a:pt x="345614" y="209550"/>
                </a:cubicBezTo>
                <a:cubicBezTo>
                  <a:pt x="356242" y="203477"/>
                  <a:pt x="404041" y="192562"/>
                  <a:pt x="412289" y="190500"/>
                </a:cubicBezTo>
                <a:cubicBezTo>
                  <a:pt x="421814" y="184150"/>
                  <a:pt x="430403" y="176099"/>
                  <a:pt x="440864" y="171450"/>
                </a:cubicBezTo>
                <a:cubicBezTo>
                  <a:pt x="459214" y="163295"/>
                  <a:pt x="481306" y="163539"/>
                  <a:pt x="498014" y="152400"/>
                </a:cubicBezTo>
                <a:cubicBezTo>
                  <a:pt x="535543" y="127381"/>
                  <a:pt x="529331" y="127902"/>
                  <a:pt x="583739" y="114300"/>
                </a:cubicBezTo>
                <a:lnTo>
                  <a:pt x="659939" y="95250"/>
                </a:lnTo>
                <a:lnTo>
                  <a:pt x="698039" y="85725"/>
                </a:lnTo>
                <a:cubicBezTo>
                  <a:pt x="746146" y="53653"/>
                  <a:pt x="713610" y="69408"/>
                  <a:pt x="793289" y="57150"/>
                </a:cubicBezTo>
                <a:cubicBezTo>
                  <a:pt x="999741" y="25388"/>
                  <a:pt x="719732" y="67822"/>
                  <a:pt x="898064" y="38100"/>
                </a:cubicBezTo>
                <a:cubicBezTo>
                  <a:pt x="1020260" y="17734"/>
                  <a:pt x="1072199" y="23174"/>
                  <a:pt x="1231439" y="9525"/>
                </a:cubicBezTo>
                <a:cubicBezTo>
                  <a:pt x="1253808" y="7608"/>
                  <a:pt x="1275679" y="831"/>
                  <a:pt x="1298114" y="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Self-similarity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 smtClean="0"/>
              <a:t>(conformal      invariance)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"/>
          <p:cNvSpPr/>
          <p:nvPr/>
        </p:nvSpPr>
        <p:spPr bwMode="auto">
          <a:xfrm>
            <a:off x="1695221" y="1467764"/>
            <a:ext cx="1904370" cy="3903488"/>
          </a:xfrm>
          <a:custGeom>
            <a:avLst/>
            <a:gdLst/>
            <a:ahLst/>
            <a:cxnLst/>
            <a:rect l="l" t="t" r="r" b="b"/>
            <a:pathLst>
              <a:path w="1904370" h="3903488">
                <a:moveTo>
                  <a:pt x="745488" y="0"/>
                </a:moveTo>
                <a:lnTo>
                  <a:pt x="762679" y="8194"/>
                </a:lnTo>
                <a:cubicBezTo>
                  <a:pt x="796311" y="104370"/>
                  <a:pt x="750944" y="-14178"/>
                  <a:pt x="802820" y="84721"/>
                </a:cubicBezTo>
                <a:cubicBezTo>
                  <a:pt x="809128" y="96746"/>
                  <a:pt x="807390" y="112486"/>
                  <a:pt x="816201" y="122984"/>
                </a:cubicBezTo>
                <a:cubicBezTo>
                  <a:pt x="826246" y="134954"/>
                  <a:pt x="842962" y="139990"/>
                  <a:pt x="856342" y="148493"/>
                </a:cubicBezTo>
                <a:cubicBezTo>
                  <a:pt x="864661" y="172283"/>
                  <a:pt x="887988" y="251015"/>
                  <a:pt x="909863" y="276037"/>
                </a:cubicBezTo>
                <a:cubicBezTo>
                  <a:pt x="920159" y="287813"/>
                  <a:pt x="936624" y="293043"/>
                  <a:pt x="950004" y="301546"/>
                </a:cubicBezTo>
                <a:cubicBezTo>
                  <a:pt x="960887" y="332667"/>
                  <a:pt x="964208" y="353349"/>
                  <a:pt x="990145" y="378073"/>
                </a:cubicBezTo>
                <a:cubicBezTo>
                  <a:pt x="1005914" y="393104"/>
                  <a:pt x="1027898" y="401305"/>
                  <a:pt x="1043667" y="416336"/>
                </a:cubicBezTo>
                <a:cubicBezTo>
                  <a:pt x="1059435" y="431367"/>
                  <a:pt x="1070846" y="450056"/>
                  <a:pt x="1083808" y="467354"/>
                </a:cubicBezTo>
                <a:cubicBezTo>
                  <a:pt x="1093155" y="479827"/>
                  <a:pt x="1098011" y="496042"/>
                  <a:pt x="1110568" y="505617"/>
                </a:cubicBezTo>
                <a:cubicBezTo>
                  <a:pt x="1121582" y="514016"/>
                  <a:pt x="1137329" y="514120"/>
                  <a:pt x="1150709" y="518372"/>
                </a:cubicBezTo>
                <a:cubicBezTo>
                  <a:pt x="1159630" y="531126"/>
                  <a:pt x="1166098" y="545795"/>
                  <a:pt x="1177470" y="556635"/>
                </a:cubicBezTo>
                <a:cubicBezTo>
                  <a:pt x="1203408" y="581359"/>
                  <a:pt x="1225104" y="584525"/>
                  <a:pt x="1257752" y="594898"/>
                </a:cubicBezTo>
                <a:cubicBezTo>
                  <a:pt x="1275593" y="607653"/>
                  <a:pt x="1291912" y="622615"/>
                  <a:pt x="1311273" y="633162"/>
                </a:cubicBezTo>
                <a:cubicBezTo>
                  <a:pt x="1323519" y="639831"/>
                  <a:pt x="1339321" y="638998"/>
                  <a:pt x="1351414" y="645916"/>
                </a:cubicBezTo>
                <a:cubicBezTo>
                  <a:pt x="1384314" y="664732"/>
                  <a:pt x="1412177" y="690872"/>
                  <a:pt x="1445077" y="709688"/>
                </a:cubicBezTo>
                <a:cubicBezTo>
                  <a:pt x="1457170" y="716606"/>
                  <a:pt x="1472378" y="716879"/>
                  <a:pt x="1485218" y="722443"/>
                </a:cubicBezTo>
                <a:cubicBezTo>
                  <a:pt x="1521535" y="738178"/>
                  <a:pt x="1554415" y="761436"/>
                  <a:pt x="1592261" y="773460"/>
                </a:cubicBezTo>
                <a:cubicBezTo>
                  <a:pt x="1647657" y="791062"/>
                  <a:pt x="1620666" y="778758"/>
                  <a:pt x="1672543" y="811724"/>
                </a:cubicBezTo>
                <a:cubicBezTo>
                  <a:pt x="1708223" y="913759"/>
                  <a:pt x="1654702" y="794718"/>
                  <a:pt x="1726064" y="862741"/>
                </a:cubicBezTo>
                <a:cubicBezTo>
                  <a:pt x="1736038" y="872248"/>
                  <a:pt x="1731621" y="889818"/>
                  <a:pt x="1739444" y="901005"/>
                </a:cubicBezTo>
                <a:cubicBezTo>
                  <a:pt x="1749941" y="916013"/>
                  <a:pt x="1768586" y="924591"/>
                  <a:pt x="1779585" y="939268"/>
                </a:cubicBezTo>
                <a:cubicBezTo>
                  <a:pt x="1791179" y="954739"/>
                  <a:pt x="1793577" y="975679"/>
                  <a:pt x="1806346" y="990286"/>
                </a:cubicBezTo>
                <a:cubicBezTo>
                  <a:pt x="1819856" y="1005738"/>
                  <a:pt x="1885722" y="1034494"/>
                  <a:pt x="1900008" y="1041303"/>
                </a:cubicBezTo>
                <a:lnTo>
                  <a:pt x="1904370" y="1060505"/>
                </a:lnTo>
                <a:cubicBezTo>
                  <a:pt x="1897476" y="1064842"/>
                  <a:pt x="1890765" y="1069417"/>
                  <a:pt x="1884604" y="1074636"/>
                </a:cubicBezTo>
                <a:cubicBezTo>
                  <a:pt x="1865587" y="1090749"/>
                  <a:pt x="1849780" y="1110113"/>
                  <a:pt x="1830633" y="1126082"/>
                </a:cubicBezTo>
                <a:cubicBezTo>
                  <a:pt x="1818628" y="1136096"/>
                  <a:pt x="1724824" y="1214585"/>
                  <a:pt x="1679514" y="1239265"/>
                </a:cubicBezTo>
                <a:cubicBezTo>
                  <a:pt x="1665543" y="1246875"/>
                  <a:pt x="1650729" y="1252984"/>
                  <a:pt x="1636336" y="1259844"/>
                </a:cubicBezTo>
                <a:cubicBezTo>
                  <a:pt x="1629140" y="1273562"/>
                  <a:pt x="1620724" y="1286760"/>
                  <a:pt x="1614748" y="1301001"/>
                </a:cubicBezTo>
                <a:cubicBezTo>
                  <a:pt x="1594597" y="1349023"/>
                  <a:pt x="1595170" y="1369192"/>
                  <a:pt x="1571571" y="1414182"/>
                </a:cubicBezTo>
                <a:cubicBezTo>
                  <a:pt x="1565770" y="1425243"/>
                  <a:pt x="1557179" y="1434761"/>
                  <a:pt x="1549983" y="1445050"/>
                </a:cubicBezTo>
                <a:cubicBezTo>
                  <a:pt x="1546385" y="1462199"/>
                  <a:pt x="1542470" y="1479290"/>
                  <a:pt x="1539189" y="1496496"/>
                </a:cubicBezTo>
                <a:cubicBezTo>
                  <a:pt x="1535274" y="1517023"/>
                  <a:pt x="1534153" y="1538106"/>
                  <a:pt x="1528395" y="1558233"/>
                </a:cubicBezTo>
                <a:cubicBezTo>
                  <a:pt x="1523297" y="1576052"/>
                  <a:pt x="1512934" y="1592158"/>
                  <a:pt x="1506806" y="1609679"/>
                </a:cubicBezTo>
                <a:cubicBezTo>
                  <a:pt x="1502114" y="1623095"/>
                  <a:pt x="1499230" y="1637032"/>
                  <a:pt x="1496012" y="1650836"/>
                </a:cubicBezTo>
                <a:cubicBezTo>
                  <a:pt x="1492032" y="1667908"/>
                  <a:pt x="1491019" y="1685692"/>
                  <a:pt x="1485218" y="1702283"/>
                </a:cubicBezTo>
                <a:cubicBezTo>
                  <a:pt x="1480130" y="1716834"/>
                  <a:pt x="1470826" y="1729721"/>
                  <a:pt x="1463629" y="1743440"/>
                </a:cubicBezTo>
                <a:cubicBezTo>
                  <a:pt x="1440670" y="1940416"/>
                  <a:pt x="1445781" y="1849144"/>
                  <a:pt x="1474424" y="2185880"/>
                </a:cubicBezTo>
                <a:cubicBezTo>
                  <a:pt x="1475344" y="2196690"/>
                  <a:pt x="1482092" y="2206319"/>
                  <a:pt x="1485218" y="2216747"/>
                </a:cubicBezTo>
                <a:cubicBezTo>
                  <a:pt x="1502644" y="2274885"/>
                  <a:pt x="1484735" y="2241781"/>
                  <a:pt x="1517600" y="2288772"/>
                </a:cubicBezTo>
                <a:cubicBezTo>
                  <a:pt x="1523821" y="2312492"/>
                  <a:pt x="1527429" y="2326402"/>
                  <a:pt x="1529360" y="2333963"/>
                </a:cubicBezTo>
                <a:cubicBezTo>
                  <a:pt x="1526685" y="2323023"/>
                  <a:pt x="1523854" y="2309636"/>
                  <a:pt x="1539189" y="2360797"/>
                </a:cubicBezTo>
                <a:cubicBezTo>
                  <a:pt x="1543264" y="2374393"/>
                  <a:pt x="1543348" y="2389305"/>
                  <a:pt x="1549983" y="2401954"/>
                </a:cubicBezTo>
                <a:cubicBezTo>
                  <a:pt x="1568748" y="2437729"/>
                  <a:pt x="1614748" y="2504847"/>
                  <a:pt x="1614748" y="2504847"/>
                </a:cubicBezTo>
                <a:cubicBezTo>
                  <a:pt x="1617084" y="2513756"/>
                  <a:pt x="1629454" y="2565392"/>
                  <a:pt x="1636336" y="2576872"/>
                </a:cubicBezTo>
                <a:cubicBezTo>
                  <a:pt x="1645262" y="2591761"/>
                  <a:pt x="1659983" y="2603038"/>
                  <a:pt x="1668720" y="2618029"/>
                </a:cubicBezTo>
                <a:cubicBezTo>
                  <a:pt x="1706855" y="2683460"/>
                  <a:pt x="1664691" y="2661335"/>
                  <a:pt x="1722691" y="2679764"/>
                </a:cubicBezTo>
                <a:cubicBezTo>
                  <a:pt x="1774336" y="2753609"/>
                  <a:pt x="1747522" y="2724013"/>
                  <a:pt x="1798250" y="2772369"/>
                </a:cubicBezTo>
                <a:cubicBezTo>
                  <a:pt x="1801570" y="2781860"/>
                  <a:pt x="1807838" y="2800311"/>
                  <a:pt x="1814273" y="2817524"/>
                </a:cubicBezTo>
                <a:lnTo>
                  <a:pt x="1814172" y="2817267"/>
                </a:lnTo>
                <a:cubicBezTo>
                  <a:pt x="1800901" y="2828261"/>
                  <a:pt x="1781652" y="2831264"/>
                  <a:pt x="1766205" y="2839678"/>
                </a:cubicBezTo>
                <a:cubicBezTo>
                  <a:pt x="1738814" y="2854597"/>
                  <a:pt x="1695517" y="2887025"/>
                  <a:pt x="1672543" y="2903450"/>
                </a:cubicBezTo>
                <a:cubicBezTo>
                  <a:pt x="1662048" y="2923456"/>
                  <a:pt x="1637933" y="2974703"/>
                  <a:pt x="1619021" y="2992731"/>
                </a:cubicBezTo>
                <a:cubicBezTo>
                  <a:pt x="1607650" y="3003570"/>
                  <a:pt x="1590252" y="3007400"/>
                  <a:pt x="1578880" y="3018240"/>
                </a:cubicBezTo>
                <a:cubicBezTo>
                  <a:pt x="1563112" y="3033270"/>
                  <a:pt x="1555671" y="3055424"/>
                  <a:pt x="1538739" y="3069257"/>
                </a:cubicBezTo>
                <a:cubicBezTo>
                  <a:pt x="1523594" y="3081631"/>
                  <a:pt x="1502536" y="3085333"/>
                  <a:pt x="1485218" y="3094766"/>
                </a:cubicBezTo>
                <a:cubicBezTo>
                  <a:pt x="1471256" y="3102372"/>
                  <a:pt x="1458082" y="3111259"/>
                  <a:pt x="1445077" y="3120275"/>
                </a:cubicBezTo>
                <a:cubicBezTo>
                  <a:pt x="1409007" y="3145280"/>
                  <a:pt x="1369572" y="3166739"/>
                  <a:pt x="1338034" y="3196802"/>
                </a:cubicBezTo>
                <a:cubicBezTo>
                  <a:pt x="1324654" y="3209556"/>
                  <a:pt x="1313638" y="3225059"/>
                  <a:pt x="1297893" y="3235065"/>
                </a:cubicBezTo>
                <a:cubicBezTo>
                  <a:pt x="1286158" y="3242522"/>
                  <a:pt x="1271132" y="3243568"/>
                  <a:pt x="1257752" y="3247819"/>
                </a:cubicBezTo>
                <a:cubicBezTo>
                  <a:pt x="1244372" y="3260574"/>
                  <a:pt x="1229726" y="3272226"/>
                  <a:pt x="1217611" y="3286083"/>
                </a:cubicBezTo>
                <a:cubicBezTo>
                  <a:pt x="1207316" y="3297858"/>
                  <a:pt x="1202222" y="3313506"/>
                  <a:pt x="1190850" y="3324346"/>
                </a:cubicBezTo>
                <a:cubicBezTo>
                  <a:pt x="1179479" y="3335185"/>
                  <a:pt x="1164090" y="3341352"/>
                  <a:pt x="1150709" y="3349855"/>
                </a:cubicBezTo>
                <a:cubicBezTo>
                  <a:pt x="1141789" y="3366861"/>
                  <a:pt x="1136930" y="3386436"/>
                  <a:pt x="1123949" y="3400872"/>
                </a:cubicBezTo>
                <a:cubicBezTo>
                  <a:pt x="1109436" y="3417012"/>
                  <a:pt x="1083389" y="3421838"/>
                  <a:pt x="1070427" y="3439136"/>
                </a:cubicBezTo>
                <a:cubicBezTo>
                  <a:pt x="1059738" y="3453399"/>
                  <a:pt x="1067248" y="3475568"/>
                  <a:pt x="1057047" y="3490153"/>
                </a:cubicBezTo>
                <a:cubicBezTo>
                  <a:pt x="1042225" y="3511346"/>
                  <a:pt x="999662" y="3521142"/>
                  <a:pt x="976765" y="3528417"/>
                </a:cubicBezTo>
                <a:cubicBezTo>
                  <a:pt x="963385" y="3545423"/>
                  <a:pt x="953407" y="3565436"/>
                  <a:pt x="936624" y="3579434"/>
                </a:cubicBezTo>
                <a:cubicBezTo>
                  <a:pt x="917051" y="3595759"/>
                  <a:pt x="888112" y="3600168"/>
                  <a:pt x="869722" y="3617698"/>
                </a:cubicBezTo>
                <a:cubicBezTo>
                  <a:pt x="799338" y="3684789"/>
                  <a:pt x="936766" y="3636795"/>
                  <a:pt x="802820" y="3668715"/>
                </a:cubicBezTo>
                <a:cubicBezTo>
                  <a:pt x="784372" y="3695095"/>
                  <a:pt x="775682" y="3707099"/>
                  <a:pt x="772346" y="3711585"/>
                </a:cubicBezTo>
                <a:lnTo>
                  <a:pt x="778897" y="3701955"/>
                </a:lnTo>
                <a:cubicBezTo>
                  <a:pt x="778431" y="3702470"/>
                  <a:pt x="773309" y="3709772"/>
                  <a:pt x="772346" y="3711585"/>
                </a:cubicBezTo>
                <a:cubicBezTo>
                  <a:pt x="777963" y="3704231"/>
                  <a:pt x="794251" y="3685052"/>
                  <a:pt x="762679" y="3745242"/>
                </a:cubicBezTo>
                <a:cubicBezTo>
                  <a:pt x="752897" y="3763892"/>
                  <a:pt x="704869" y="3822968"/>
                  <a:pt x="695778" y="3834523"/>
                </a:cubicBezTo>
                <a:cubicBezTo>
                  <a:pt x="663064" y="3928074"/>
                  <a:pt x="705096" y="3818461"/>
                  <a:pt x="659791" y="3903488"/>
                </a:cubicBezTo>
                <a:cubicBezTo>
                  <a:pt x="653495" y="3902777"/>
                  <a:pt x="647343" y="3901528"/>
                  <a:pt x="642256" y="3898295"/>
                </a:cubicBezTo>
                <a:cubicBezTo>
                  <a:pt x="626512" y="3888290"/>
                  <a:pt x="615496" y="3872786"/>
                  <a:pt x="602115" y="3860032"/>
                </a:cubicBezTo>
                <a:cubicBezTo>
                  <a:pt x="576067" y="3785541"/>
                  <a:pt x="609117" y="3853951"/>
                  <a:pt x="548594" y="3796260"/>
                </a:cubicBezTo>
                <a:cubicBezTo>
                  <a:pt x="435800" y="3688742"/>
                  <a:pt x="595513" y="3823468"/>
                  <a:pt x="508453" y="3719733"/>
                </a:cubicBezTo>
                <a:cubicBezTo>
                  <a:pt x="498408" y="3707763"/>
                  <a:pt x="481692" y="3702727"/>
                  <a:pt x="468312" y="3694224"/>
                </a:cubicBezTo>
                <a:cubicBezTo>
                  <a:pt x="463852" y="3681470"/>
                  <a:pt x="461781" y="3667714"/>
                  <a:pt x="454932" y="3655961"/>
                </a:cubicBezTo>
                <a:cubicBezTo>
                  <a:pt x="439312" y="3629161"/>
                  <a:pt x="411581" y="3608518"/>
                  <a:pt x="401410" y="3579434"/>
                </a:cubicBezTo>
                <a:lnTo>
                  <a:pt x="374650" y="3502908"/>
                </a:lnTo>
                <a:cubicBezTo>
                  <a:pt x="363069" y="3469792"/>
                  <a:pt x="350507" y="3431375"/>
                  <a:pt x="334509" y="3400872"/>
                </a:cubicBezTo>
                <a:cubicBezTo>
                  <a:pt x="327316" y="3387162"/>
                  <a:pt x="314279" y="3376617"/>
                  <a:pt x="307748" y="3362609"/>
                </a:cubicBezTo>
                <a:cubicBezTo>
                  <a:pt x="297006" y="3339571"/>
                  <a:pt x="273595" y="3266457"/>
                  <a:pt x="267607" y="3235065"/>
                </a:cubicBezTo>
                <a:cubicBezTo>
                  <a:pt x="261965" y="3205487"/>
                  <a:pt x="258394" y="3175583"/>
                  <a:pt x="254227" y="3145784"/>
                </a:cubicBezTo>
                <a:cubicBezTo>
                  <a:pt x="249474" y="3111808"/>
                  <a:pt x="247898" y="3077360"/>
                  <a:pt x="240846" y="3043748"/>
                </a:cubicBezTo>
                <a:cubicBezTo>
                  <a:pt x="234478" y="3013399"/>
                  <a:pt x="221522" y="2984596"/>
                  <a:pt x="214085" y="2954467"/>
                </a:cubicBezTo>
                <a:cubicBezTo>
                  <a:pt x="203668" y="2912263"/>
                  <a:pt x="201708" y="2868055"/>
                  <a:pt x="187325" y="2826923"/>
                </a:cubicBezTo>
                <a:cubicBezTo>
                  <a:pt x="182865" y="2814169"/>
                  <a:pt x="177365" y="2801702"/>
                  <a:pt x="173944" y="2788660"/>
                </a:cubicBezTo>
                <a:cubicBezTo>
                  <a:pt x="168428" y="2767629"/>
                  <a:pt x="170735" y="2744277"/>
                  <a:pt x="160564" y="2724888"/>
                </a:cubicBezTo>
                <a:cubicBezTo>
                  <a:pt x="152102" y="2708755"/>
                  <a:pt x="133803" y="2699379"/>
                  <a:pt x="120423" y="2686624"/>
                </a:cubicBezTo>
                <a:cubicBezTo>
                  <a:pt x="111503" y="2652613"/>
                  <a:pt x="105292" y="2617848"/>
                  <a:pt x="93662" y="2584589"/>
                </a:cubicBezTo>
                <a:cubicBezTo>
                  <a:pt x="89202" y="2571835"/>
                  <a:pt x="84156" y="2559253"/>
                  <a:pt x="80282" y="2546326"/>
                </a:cubicBezTo>
                <a:cubicBezTo>
                  <a:pt x="75231" y="2529471"/>
                  <a:pt x="72310" y="2512062"/>
                  <a:pt x="66902" y="2495308"/>
                </a:cubicBezTo>
                <a:cubicBezTo>
                  <a:pt x="54458" y="2456758"/>
                  <a:pt x="26761" y="2380518"/>
                  <a:pt x="26761" y="2380518"/>
                </a:cubicBezTo>
                <a:cubicBezTo>
                  <a:pt x="22301" y="2342255"/>
                  <a:pt x="18718" y="2303890"/>
                  <a:pt x="13380" y="2265728"/>
                </a:cubicBezTo>
                <a:cubicBezTo>
                  <a:pt x="9795" y="2240095"/>
                  <a:pt x="0" y="2215063"/>
                  <a:pt x="0" y="2189202"/>
                </a:cubicBezTo>
                <a:cubicBezTo>
                  <a:pt x="0" y="2074333"/>
                  <a:pt x="2471" y="1959228"/>
                  <a:pt x="13380" y="1844832"/>
                </a:cubicBezTo>
                <a:cubicBezTo>
                  <a:pt x="15934" y="1818054"/>
                  <a:pt x="32718" y="1794247"/>
                  <a:pt x="40141" y="1768306"/>
                </a:cubicBezTo>
                <a:cubicBezTo>
                  <a:pt x="46125" y="1747391"/>
                  <a:pt x="50305" y="1725994"/>
                  <a:pt x="53521" y="1704534"/>
                </a:cubicBezTo>
                <a:cubicBezTo>
                  <a:pt x="59233" y="1666422"/>
                  <a:pt x="61190" y="1627856"/>
                  <a:pt x="66902" y="1589744"/>
                </a:cubicBezTo>
                <a:cubicBezTo>
                  <a:pt x="70119" y="1568283"/>
                  <a:pt x="76735" y="1547384"/>
                  <a:pt x="80282" y="1525972"/>
                </a:cubicBezTo>
                <a:cubicBezTo>
                  <a:pt x="90120" y="1466582"/>
                  <a:pt x="91745" y="1405740"/>
                  <a:pt x="107043" y="1347410"/>
                </a:cubicBezTo>
                <a:cubicBezTo>
                  <a:pt x="115963" y="1313398"/>
                  <a:pt x="126097" y="1279655"/>
                  <a:pt x="133803" y="1245374"/>
                </a:cubicBezTo>
                <a:cubicBezTo>
                  <a:pt x="147362" y="1185058"/>
                  <a:pt x="149166" y="1141133"/>
                  <a:pt x="160564" y="1079567"/>
                </a:cubicBezTo>
                <a:cubicBezTo>
                  <a:pt x="168469" y="1036870"/>
                  <a:pt x="172941" y="993154"/>
                  <a:pt x="187325" y="952022"/>
                </a:cubicBezTo>
                <a:cubicBezTo>
                  <a:pt x="191785" y="939268"/>
                  <a:pt x="197646" y="926883"/>
                  <a:pt x="200705" y="913759"/>
                </a:cubicBezTo>
                <a:cubicBezTo>
                  <a:pt x="215506" y="850272"/>
                  <a:pt x="231197" y="786824"/>
                  <a:pt x="240846" y="722443"/>
                </a:cubicBezTo>
                <a:cubicBezTo>
                  <a:pt x="245306" y="692682"/>
                  <a:pt x="248041" y="662641"/>
                  <a:pt x="254227" y="633162"/>
                </a:cubicBezTo>
                <a:cubicBezTo>
                  <a:pt x="256992" y="619979"/>
                  <a:pt x="259409" y="605838"/>
                  <a:pt x="267607" y="594898"/>
                </a:cubicBezTo>
                <a:cubicBezTo>
                  <a:pt x="282271" y="575328"/>
                  <a:pt x="303288" y="560886"/>
                  <a:pt x="321128" y="543880"/>
                </a:cubicBezTo>
                <a:cubicBezTo>
                  <a:pt x="325588" y="531126"/>
                  <a:pt x="330634" y="518544"/>
                  <a:pt x="334509" y="505617"/>
                </a:cubicBezTo>
                <a:cubicBezTo>
                  <a:pt x="339560" y="488763"/>
                  <a:pt x="340645" y="470711"/>
                  <a:pt x="347889" y="454599"/>
                </a:cubicBezTo>
                <a:cubicBezTo>
                  <a:pt x="354223" y="440510"/>
                  <a:pt x="365729" y="429091"/>
                  <a:pt x="374650" y="416336"/>
                </a:cubicBezTo>
                <a:cubicBezTo>
                  <a:pt x="383851" y="381252"/>
                  <a:pt x="387474" y="364649"/>
                  <a:pt x="388654" y="358230"/>
                </a:cubicBezTo>
                <a:cubicBezTo>
                  <a:pt x="387018" y="369141"/>
                  <a:pt x="386201" y="399820"/>
                  <a:pt x="428171" y="339810"/>
                </a:cubicBezTo>
                <a:cubicBezTo>
                  <a:pt x="428866" y="338813"/>
                  <a:pt x="448089" y="257051"/>
                  <a:pt x="454932" y="250529"/>
                </a:cubicBezTo>
                <a:cubicBezTo>
                  <a:pt x="469035" y="237085"/>
                  <a:pt x="490613" y="233523"/>
                  <a:pt x="508453" y="225020"/>
                </a:cubicBezTo>
                <a:cubicBezTo>
                  <a:pt x="520235" y="191328"/>
                  <a:pt x="540848" y="121194"/>
                  <a:pt x="575355" y="110230"/>
                </a:cubicBezTo>
                <a:cubicBezTo>
                  <a:pt x="588735" y="105978"/>
                  <a:pt x="603166" y="104005"/>
                  <a:pt x="615496" y="97475"/>
                </a:cubicBezTo>
                <a:cubicBezTo>
                  <a:pt x="643611" y="82587"/>
                  <a:pt x="695778" y="46458"/>
                  <a:pt x="695778" y="46458"/>
                </a:cubicBezTo>
                <a:cubicBezTo>
                  <a:pt x="704698" y="33703"/>
                  <a:pt x="709981" y="17770"/>
                  <a:pt x="722538" y="8194"/>
                </a:cubicBezTo>
                <a:cubicBezTo>
                  <a:pt x="728957" y="3300"/>
                  <a:pt x="737245" y="1821"/>
                  <a:pt x="745488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Exponential random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(Fermi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gas)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712125" y="85725"/>
            <a:ext cx="1618931" cy="1193696"/>
          </a:xfrm>
          <a:custGeom>
            <a:avLst/>
            <a:gdLst/>
            <a:ahLst/>
            <a:cxnLst/>
            <a:rect l="l" t="t" r="r" b="b"/>
            <a:pathLst>
              <a:path w="1152461" h="891452">
                <a:moveTo>
                  <a:pt x="1000125" y="0"/>
                </a:moveTo>
                <a:cubicBezTo>
                  <a:pt x="1000125" y="0"/>
                  <a:pt x="1040247" y="8407"/>
                  <a:pt x="1057275" y="19050"/>
                </a:cubicBezTo>
                <a:cubicBezTo>
                  <a:pt x="1066983" y="25117"/>
                  <a:pt x="1069975" y="38100"/>
                  <a:pt x="1076325" y="47625"/>
                </a:cubicBezTo>
                <a:cubicBezTo>
                  <a:pt x="1085850" y="53975"/>
                  <a:pt x="1096805" y="58580"/>
                  <a:pt x="1104900" y="66675"/>
                </a:cubicBezTo>
                <a:cubicBezTo>
                  <a:pt x="1149881" y="111656"/>
                  <a:pt x="1133475" y="199182"/>
                  <a:pt x="1133475" y="247650"/>
                </a:cubicBezTo>
                <a:cubicBezTo>
                  <a:pt x="1133475" y="301718"/>
                  <a:pt x="1127125" y="355600"/>
                  <a:pt x="1123950" y="409575"/>
                </a:cubicBezTo>
                <a:cubicBezTo>
                  <a:pt x="1127125" y="422275"/>
                  <a:pt x="1129879" y="435088"/>
                  <a:pt x="1133475" y="447675"/>
                </a:cubicBezTo>
                <a:cubicBezTo>
                  <a:pt x="1136233" y="457329"/>
                  <a:pt x="1142091" y="466251"/>
                  <a:pt x="1143000" y="476250"/>
                </a:cubicBezTo>
                <a:cubicBezTo>
                  <a:pt x="1147894" y="530085"/>
                  <a:pt x="1153853" y="584168"/>
                  <a:pt x="1152171" y="638176"/>
                </a:cubicBezTo>
                <a:lnTo>
                  <a:pt x="1104900" y="638176"/>
                </a:lnTo>
                <a:cubicBezTo>
                  <a:pt x="1082465" y="639007"/>
                  <a:pt x="1060594" y="645784"/>
                  <a:pt x="1038225" y="647701"/>
                </a:cubicBezTo>
                <a:cubicBezTo>
                  <a:pt x="878985" y="661350"/>
                  <a:pt x="827046" y="655910"/>
                  <a:pt x="704850" y="676276"/>
                </a:cubicBezTo>
                <a:cubicBezTo>
                  <a:pt x="526518" y="705998"/>
                  <a:pt x="806527" y="663564"/>
                  <a:pt x="600075" y="695326"/>
                </a:cubicBezTo>
                <a:cubicBezTo>
                  <a:pt x="520396" y="707584"/>
                  <a:pt x="552932" y="691829"/>
                  <a:pt x="504825" y="723901"/>
                </a:cubicBezTo>
                <a:lnTo>
                  <a:pt x="466725" y="733426"/>
                </a:lnTo>
                <a:lnTo>
                  <a:pt x="390525" y="752476"/>
                </a:lnTo>
                <a:cubicBezTo>
                  <a:pt x="336117" y="766078"/>
                  <a:pt x="342329" y="765557"/>
                  <a:pt x="304800" y="790576"/>
                </a:cubicBezTo>
                <a:cubicBezTo>
                  <a:pt x="288092" y="801715"/>
                  <a:pt x="266000" y="801471"/>
                  <a:pt x="247650" y="809626"/>
                </a:cubicBezTo>
                <a:cubicBezTo>
                  <a:pt x="237189" y="814275"/>
                  <a:pt x="228600" y="822326"/>
                  <a:pt x="219075" y="828676"/>
                </a:cubicBezTo>
                <a:cubicBezTo>
                  <a:pt x="210827" y="830738"/>
                  <a:pt x="163028" y="841653"/>
                  <a:pt x="152400" y="847726"/>
                </a:cubicBezTo>
                <a:cubicBezTo>
                  <a:pt x="138617" y="855602"/>
                  <a:pt x="127000" y="866776"/>
                  <a:pt x="114300" y="876301"/>
                </a:cubicBezTo>
                <a:cubicBezTo>
                  <a:pt x="78836" y="888123"/>
                  <a:pt x="90636" y="884797"/>
                  <a:pt x="63498" y="891452"/>
                </a:cubicBezTo>
                <a:cubicBezTo>
                  <a:pt x="44796" y="871635"/>
                  <a:pt x="44979" y="856191"/>
                  <a:pt x="38100" y="828675"/>
                </a:cubicBezTo>
                <a:cubicBezTo>
                  <a:pt x="-11086" y="631930"/>
                  <a:pt x="17600" y="880230"/>
                  <a:pt x="0" y="581025"/>
                </a:cubicBezTo>
                <a:cubicBezTo>
                  <a:pt x="0" y="581025"/>
                  <a:pt x="15473" y="530761"/>
                  <a:pt x="19050" y="504825"/>
                </a:cubicBezTo>
                <a:cubicBezTo>
                  <a:pt x="28202" y="438476"/>
                  <a:pt x="31750" y="371475"/>
                  <a:pt x="38100" y="304800"/>
                </a:cubicBezTo>
                <a:cubicBezTo>
                  <a:pt x="41275" y="295275"/>
                  <a:pt x="44867" y="285879"/>
                  <a:pt x="47625" y="276225"/>
                </a:cubicBezTo>
                <a:cubicBezTo>
                  <a:pt x="55269" y="249471"/>
                  <a:pt x="61765" y="217507"/>
                  <a:pt x="66675" y="190500"/>
                </a:cubicBezTo>
                <a:cubicBezTo>
                  <a:pt x="70130" y="171499"/>
                  <a:pt x="72010" y="152203"/>
                  <a:pt x="76200" y="133350"/>
                </a:cubicBezTo>
                <a:cubicBezTo>
                  <a:pt x="78378" y="123549"/>
                  <a:pt x="79297" y="112488"/>
                  <a:pt x="85725" y="104775"/>
                </a:cubicBezTo>
                <a:cubicBezTo>
                  <a:pt x="95888" y="92579"/>
                  <a:pt x="111125" y="85725"/>
                  <a:pt x="123825" y="76200"/>
                </a:cubicBezTo>
                <a:cubicBezTo>
                  <a:pt x="162444" y="69763"/>
                  <a:pt x="183552" y="67807"/>
                  <a:pt x="219075" y="57150"/>
                </a:cubicBezTo>
                <a:cubicBezTo>
                  <a:pt x="238309" y="51380"/>
                  <a:pt x="256488" y="41801"/>
                  <a:pt x="276225" y="38100"/>
                </a:cubicBezTo>
                <a:cubicBezTo>
                  <a:pt x="307587" y="32220"/>
                  <a:pt x="339725" y="31750"/>
                  <a:pt x="371475" y="28575"/>
                </a:cubicBezTo>
                <a:cubicBezTo>
                  <a:pt x="466725" y="25400"/>
                  <a:pt x="562054" y="24059"/>
                  <a:pt x="657225" y="19050"/>
                </a:cubicBezTo>
                <a:cubicBezTo>
                  <a:pt x="682787" y="17705"/>
                  <a:pt x="707867" y="10945"/>
                  <a:pt x="73342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Properties</a:t>
            </a:r>
          </a:p>
        </p:txBody>
      </p:sp>
    </p:spTree>
    <p:extLst>
      <p:ext uri="{BB962C8B-B14F-4D97-AF65-F5344CB8AC3E}">
        <p14:creationId xmlns:p14="http://schemas.microsoft.com/office/powerpoint/2010/main" val="39826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355011" y="4248890"/>
            <a:ext cx="3951066" cy="1703871"/>
          </a:xfrm>
          <a:custGeom>
            <a:avLst/>
            <a:gdLst/>
            <a:ahLst/>
            <a:cxnLst/>
            <a:rect l="l" t="t" r="r" b="b"/>
            <a:pathLst>
              <a:path w="2812627" h="1272450">
                <a:moveTo>
                  <a:pt x="84788" y="687673"/>
                </a:moveTo>
                <a:lnTo>
                  <a:pt x="80124" y="694865"/>
                </a:lnTo>
                <a:cubicBezTo>
                  <a:pt x="80865" y="693402"/>
                  <a:pt x="85062" y="687154"/>
                  <a:pt x="84788" y="687673"/>
                </a:cubicBezTo>
                <a:close/>
                <a:moveTo>
                  <a:pt x="2187218" y="0"/>
                </a:moveTo>
                <a:cubicBezTo>
                  <a:pt x="2197758" y="14027"/>
                  <a:pt x="2204017" y="31374"/>
                  <a:pt x="2216368" y="43725"/>
                </a:cubicBezTo>
                <a:cubicBezTo>
                  <a:pt x="2267168" y="94525"/>
                  <a:pt x="2229068" y="5625"/>
                  <a:pt x="2254468" y="81825"/>
                </a:cubicBezTo>
                <a:cubicBezTo>
                  <a:pt x="2326292" y="105766"/>
                  <a:pt x="2237760" y="73471"/>
                  <a:pt x="2311618" y="110400"/>
                </a:cubicBezTo>
                <a:cubicBezTo>
                  <a:pt x="2320598" y="114890"/>
                  <a:pt x="2333093" y="112825"/>
                  <a:pt x="2340193" y="119925"/>
                </a:cubicBezTo>
                <a:cubicBezTo>
                  <a:pt x="2347293" y="127025"/>
                  <a:pt x="2342005" y="142072"/>
                  <a:pt x="2349718" y="148500"/>
                </a:cubicBezTo>
                <a:cubicBezTo>
                  <a:pt x="2433112" y="217995"/>
                  <a:pt x="2370940" y="114744"/>
                  <a:pt x="2416393" y="205650"/>
                </a:cubicBezTo>
                <a:cubicBezTo>
                  <a:pt x="2475594" y="245117"/>
                  <a:pt x="2414461" y="198472"/>
                  <a:pt x="2473543" y="272325"/>
                </a:cubicBezTo>
                <a:cubicBezTo>
                  <a:pt x="2535596" y="349891"/>
                  <a:pt x="2512708" y="286109"/>
                  <a:pt x="2530693" y="358050"/>
                </a:cubicBezTo>
                <a:cubicBezTo>
                  <a:pt x="2540218" y="364400"/>
                  <a:pt x="2551173" y="369005"/>
                  <a:pt x="2559268" y="377100"/>
                </a:cubicBezTo>
                <a:cubicBezTo>
                  <a:pt x="2596823" y="414655"/>
                  <a:pt x="2560015" y="398951"/>
                  <a:pt x="2597368" y="443775"/>
                </a:cubicBezTo>
                <a:cubicBezTo>
                  <a:pt x="2645239" y="501220"/>
                  <a:pt x="2612726" y="423175"/>
                  <a:pt x="2635468" y="491400"/>
                </a:cubicBezTo>
                <a:cubicBezTo>
                  <a:pt x="2644993" y="500925"/>
                  <a:pt x="2655277" y="509748"/>
                  <a:pt x="2664043" y="519975"/>
                </a:cubicBezTo>
                <a:cubicBezTo>
                  <a:pt x="2674374" y="532028"/>
                  <a:pt x="2683391" y="545157"/>
                  <a:pt x="2692618" y="558075"/>
                </a:cubicBezTo>
                <a:cubicBezTo>
                  <a:pt x="2699272" y="567390"/>
                  <a:pt x="2704339" y="577856"/>
                  <a:pt x="2711668" y="586650"/>
                </a:cubicBezTo>
                <a:cubicBezTo>
                  <a:pt x="2720292" y="596998"/>
                  <a:pt x="2732771" y="604017"/>
                  <a:pt x="2740243" y="615225"/>
                </a:cubicBezTo>
                <a:cubicBezTo>
                  <a:pt x="2771231" y="661706"/>
                  <a:pt x="2723855" y="627412"/>
                  <a:pt x="2768818" y="672375"/>
                </a:cubicBezTo>
                <a:cubicBezTo>
                  <a:pt x="2816273" y="719830"/>
                  <a:pt x="2801554" y="682654"/>
                  <a:pt x="2812627" y="717650"/>
                </a:cubicBezTo>
                <a:cubicBezTo>
                  <a:pt x="2799527" y="731128"/>
                  <a:pt x="2788981" y="731772"/>
                  <a:pt x="2768818" y="748575"/>
                </a:cubicBezTo>
                <a:cubicBezTo>
                  <a:pt x="2758470" y="757199"/>
                  <a:pt x="2751204" y="769320"/>
                  <a:pt x="2740243" y="777150"/>
                </a:cubicBezTo>
                <a:cubicBezTo>
                  <a:pt x="2728689" y="785403"/>
                  <a:pt x="2714471" y="789155"/>
                  <a:pt x="2702143" y="796200"/>
                </a:cubicBezTo>
                <a:cubicBezTo>
                  <a:pt x="2692204" y="801880"/>
                  <a:pt x="2683093" y="808900"/>
                  <a:pt x="2673568" y="815250"/>
                </a:cubicBezTo>
                <a:cubicBezTo>
                  <a:pt x="2667218" y="824775"/>
                  <a:pt x="2663457" y="836674"/>
                  <a:pt x="2654518" y="843825"/>
                </a:cubicBezTo>
                <a:cubicBezTo>
                  <a:pt x="2646678" y="850097"/>
                  <a:pt x="2634923" y="848860"/>
                  <a:pt x="2625943" y="853350"/>
                </a:cubicBezTo>
                <a:cubicBezTo>
                  <a:pt x="2615704" y="858470"/>
                  <a:pt x="2606162" y="865071"/>
                  <a:pt x="2597368" y="872400"/>
                </a:cubicBezTo>
                <a:cubicBezTo>
                  <a:pt x="2587020" y="881024"/>
                  <a:pt x="2579141" y="892351"/>
                  <a:pt x="2568793" y="900975"/>
                </a:cubicBezTo>
                <a:cubicBezTo>
                  <a:pt x="2544174" y="921491"/>
                  <a:pt x="2540282" y="920004"/>
                  <a:pt x="2511643" y="929550"/>
                </a:cubicBezTo>
                <a:cubicBezTo>
                  <a:pt x="2505293" y="939075"/>
                  <a:pt x="2501208" y="950587"/>
                  <a:pt x="2492593" y="958125"/>
                </a:cubicBezTo>
                <a:cubicBezTo>
                  <a:pt x="2475363" y="973202"/>
                  <a:pt x="2435443" y="996225"/>
                  <a:pt x="2435443" y="996225"/>
                </a:cubicBezTo>
                <a:cubicBezTo>
                  <a:pt x="2429093" y="1005750"/>
                  <a:pt x="2425187" y="1017471"/>
                  <a:pt x="2416393" y="1024800"/>
                </a:cubicBezTo>
                <a:cubicBezTo>
                  <a:pt x="2405485" y="1033890"/>
                  <a:pt x="2390621" y="1036805"/>
                  <a:pt x="2378293" y="1043850"/>
                </a:cubicBezTo>
                <a:cubicBezTo>
                  <a:pt x="2368354" y="1049530"/>
                  <a:pt x="2359033" y="1056246"/>
                  <a:pt x="2349718" y="1062900"/>
                </a:cubicBezTo>
                <a:cubicBezTo>
                  <a:pt x="2307407" y="1093122"/>
                  <a:pt x="2324261" y="1089223"/>
                  <a:pt x="2283043" y="1101000"/>
                </a:cubicBezTo>
                <a:cubicBezTo>
                  <a:pt x="2182276" y="1129790"/>
                  <a:pt x="2323606" y="1084304"/>
                  <a:pt x="2187793" y="1129575"/>
                </a:cubicBezTo>
                <a:cubicBezTo>
                  <a:pt x="2178268" y="1132750"/>
                  <a:pt x="2167572" y="1133531"/>
                  <a:pt x="2159218" y="1139100"/>
                </a:cubicBezTo>
                <a:cubicBezTo>
                  <a:pt x="2149693" y="1145450"/>
                  <a:pt x="2141362" y="1154130"/>
                  <a:pt x="2130643" y="1158150"/>
                </a:cubicBezTo>
                <a:cubicBezTo>
                  <a:pt x="2112685" y="1164884"/>
                  <a:pt x="2027375" y="1175361"/>
                  <a:pt x="2016343" y="1177200"/>
                </a:cubicBezTo>
                <a:cubicBezTo>
                  <a:pt x="2000374" y="1179862"/>
                  <a:pt x="1984745" y="1184435"/>
                  <a:pt x="1968718" y="1186725"/>
                </a:cubicBezTo>
                <a:cubicBezTo>
                  <a:pt x="1940256" y="1190791"/>
                  <a:pt x="1911492" y="1192450"/>
                  <a:pt x="1882993" y="1196250"/>
                </a:cubicBezTo>
                <a:cubicBezTo>
                  <a:pt x="1803289" y="1206877"/>
                  <a:pt x="1840144" y="1205432"/>
                  <a:pt x="1749643" y="1224825"/>
                </a:cubicBezTo>
                <a:cubicBezTo>
                  <a:pt x="1730759" y="1228872"/>
                  <a:pt x="1711581" y="1231413"/>
                  <a:pt x="1692493" y="1234350"/>
                </a:cubicBezTo>
                <a:cubicBezTo>
                  <a:pt x="1607493" y="1247427"/>
                  <a:pt x="1629307" y="1243006"/>
                  <a:pt x="1530568" y="1253400"/>
                </a:cubicBezTo>
                <a:cubicBezTo>
                  <a:pt x="1452340" y="1261635"/>
                  <a:pt x="1444046" y="1263025"/>
                  <a:pt x="1368643" y="1272450"/>
                </a:cubicBezTo>
                <a:cubicBezTo>
                  <a:pt x="1308318" y="1269275"/>
                  <a:pt x="1247828" y="1268394"/>
                  <a:pt x="1187668" y="1262925"/>
                </a:cubicBezTo>
                <a:cubicBezTo>
                  <a:pt x="1139749" y="1258569"/>
                  <a:pt x="1053640" y="1243762"/>
                  <a:pt x="997168" y="1234350"/>
                </a:cubicBezTo>
                <a:cubicBezTo>
                  <a:pt x="984468" y="1228000"/>
                  <a:pt x="972251" y="1220573"/>
                  <a:pt x="959068" y="1215300"/>
                </a:cubicBezTo>
                <a:cubicBezTo>
                  <a:pt x="910729" y="1195964"/>
                  <a:pt x="902122" y="1196291"/>
                  <a:pt x="854293" y="1186725"/>
                </a:cubicBezTo>
                <a:cubicBezTo>
                  <a:pt x="844768" y="1177200"/>
                  <a:pt x="837414" y="1164833"/>
                  <a:pt x="825718" y="1158150"/>
                </a:cubicBezTo>
                <a:cubicBezTo>
                  <a:pt x="817908" y="1153687"/>
                  <a:pt x="743571" y="1140076"/>
                  <a:pt x="739993" y="1139100"/>
                </a:cubicBezTo>
                <a:cubicBezTo>
                  <a:pt x="577077" y="1094668"/>
                  <a:pt x="753655" y="1143595"/>
                  <a:pt x="654268" y="1101000"/>
                </a:cubicBezTo>
                <a:cubicBezTo>
                  <a:pt x="642236" y="1095843"/>
                  <a:pt x="628947" y="1094315"/>
                  <a:pt x="616168" y="1091475"/>
                </a:cubicBezTo>
                <a:cubicBezTo>
                  <a:pt x="560065" y="1079008"/>
                  <a:pt x="558324" y="1080673"/>
                  <a:pt x="492343" y="1072425"/>
                </a:cubicBezTo>
                <a:cubicBezTo>
                  <a:pt x="457064" y="1060666"/>
                  <a:pt x="438945" y="1054945"/>
                  <a:pt x="430549" y="1052440"/>
                </a:cubicBezTo>
                <a:cubicBezTo>
                  <a:pt x="438760" y="1054497"/>
                  <a:pt x="447818" y="1054925"/>
                  <a:pt x="406618" y="1034325"/>
                </a:cubicBezTo>
                <a:cubicBezTo>
                  <a:pt x="397638" y="1029835"/>
                  <a:pt x="387271" y="1028755"/>
                  <a:pt x="378043" y="1024800"/>
                </a:cubicBezTo>
                <a:cubicBezTo>
                  <a:pt x="364992" y="1019207"/>
                  <a:pt x="352994" y="1011343"/>
                  <a:pt x="339943" y="1005750"/>
                </a:cubicBezTo>
                <a:cubicBezTo>
                  <a:pt x="330715" y="1001795"/>
                  <a:pt x="320596" y="1000180"/>
                  <a:pt x="311368" y="996225"/>
                </a:cubicBezTo>
                <a:cubicBezTo>
                  <a:pt x="298317" y="990632"/>
                  <a:pt x="286451" y="982448"/>
                  <a:pt x="273268" y="977175"/>
                </a:cubicBezTo>
                <a:cubicBezTo>
                  <a:pt x="254624" y="969717"/>
                  <a:pt x="235168" y="964475"/>
                  <a:pt x="216118" y="958125"/>
                </a:cubicBezTo>
                <a:cubicBezTo>
                  <a:pt x="206593" y="954950"/>
                  <a:pt x="197283" y="951035"/>
                  <a:pt x="187543" y="948600"/>
                </a:cubicBezTo>
                <a:cubicBezTo>
                  <a:pt x="178575" y="946358"/>
                  <a:pt x="132048" y="935761"/>
                  <a:pt x="120868" y="929550"/>
                </a:cubicBezTo>
                <a:cubicBezTo>
                  <a:pt x="100854" y="918431"/>
                  <a:pt x="82768" y="904150"/>
                  <a:pt x="63718" y="891450"/>
                </a:cubicBezTo>
                <a:lnTo>
                  <a:pt x="35143" y="872400"/>
                </a:lnTo>
                <a:cubicBezTo>
                  <a:pt x="28793" y="862875"/>
                  <a:pt x="25032" y="850976"/>
                  <a:pt x="16093" y="843825"/>
                </a:cubicBezTo>
                <a:cubicBezTo>
                  <a:pt x="11652" y="840272"/>
                  <a:pt x="5752" y="839475"/>
                  <a:pt x="0" y="838178"/>
                </a:cubicBezTo>
                <a:cubicBezTo>
                  <a:pt x="32251" y="774680"/>
                  <a:pt x="2330" y="856539"/>
                  <a:pt x="25618" y="786675"/>
                </a:cubicBezTo>
                <a:cubicBezTo>
                  <a:pt x="32090" y="778046"/>
                  <a:pt x="66279" y="733928"/>
                  <a:pt x="73243" y="720000"/>
                </a:cubicBezTo>
                <a:cubicBezTo>
                  <a:pt x="95718" y="675050"/>
                  <a:pt x="84123" y="689373"/>
                  <a:pt x="80124" y="694865"/>
                </a:cubicBezTo>
                <a:cubicBezTo>
                  <a:pt x="82499" y="691515"/>
                  <a:pt x="88685" y="682550"/>
                  <a:pt x="101818" y="662850"/>
                </a:cubicBezTo>
                <a:cubicBezTo>
                  <a:pt x="197169" y="639012"/>
                  <a:pt x="99339" y="674854"/>
                  <a:pt x="149443" y="624750"/>
                </a:cubicBezTo>
                <a:cubicBezTo>
                  <a:pt x="162534" y="611659"/>
                  <a:pt x="183135" y="608366"/>
                  <a:pt x="197068" y="596175"/>
                </a:cubicBezTo>
                <a:cubicBezTo>
                  <a:pt x="209015" y="585721"/>
                  <a:pt x="216118" y="570775"/>
                  <a:pt x="225643" y="558075"/>
                </a:cubicBezTo>
                <a:cubicBezTo>
                  <a:pt x="241943" y="552642"/>
                  <a:pt x="272242" y="545327"/>
                  <a:pt x="282793" y="529500"/>
                </a:cubicBezTo>
                <a:cubicBezTo>
                  <a:pt x="290055" y="518608"/>
                  <a:pt x="284709" y="502052"/>
                  <a:pt x="292318" y="491400"/>
                </a:cubicBezTo>
                <a:cubicBezTo>
                  <a:pt x="301545" y="478482"/>
                  <a:pt x="320087" y="474878"/>
                  <a:pt x="330418" y="462825"/>
                </a:cubicBezTo>
                <a:cubicBezTo>
                  <a:pt x="339659" y="452044"/>
                  <a:pt x="343118" y="437425"/>
                  <a:pt x="349468" y="424725"/>
                </a:cubicBezTo>
                <a:cubicBezTo>
                  <a:pt x="358993" y="418375"/>
                  <a:pt x="369948" y="413770"/>
                  <a:pt x="378043" y="405675"/>
                </a:cubicBezTo>
                <a:cubicBezTo>
                  <a:pt x="386138" y="397580"/>
                  <a:pt x="389764" y="385894"/>
                  <a:pt x="397093" y="377100"/>
                </a:cubicBezTo>
                <a:cubicBezTo>
                  <a:pt x="405717" y="366752"/>
                  <a:pt x="416143" y="358050"/>
                  <a:pt x="425668" y="348525"/>
                </a:cubicBezTo>
                <a:cubicBezTo>
                  <a:pt x="435193" y="345350"/>
                  <a:pt x="445889" y="344569"/>
                  <a:pt x="454243" y="339000"/>
                </a:cubicBezTo>
                <a:cubicBezTo>
                  <a:pt x="465451" y="331528"/>
                  <a:pt x="473293" y="319950"/>
                  <a:pt x="482818" y="310425"/>
                </a:cubicBezTo>
                <a:cubicBezTo>
                  <a:pt x="505269" y="287974"/>
                  <a:pt x="533341" y="271949"/>
                  <a:pt x="559018" y="253275"/>
                </a:cubicBezTo>
                <a:cubicBezTo>
                  <a:pt x="568276" y="246542"/>
                  <a:pt x="577654" y="239905"/>
                  <a:pt x="587593" y="234225"/>
                </a:cubicBezTo>
                <a:cubicBezTo>
                  <a:pt x="599921" y="227180"/>
                  <a:pt x="614912" y="224416"/>
                  <a:pt x="625693" y="215175"/>
                </a:cubicBezTo>
                <a:cubicBezTo>
                  <a:pt x="637746" y="204844"/>
                  <a:pt x="643043" y="188300"/>
                  <a:pt x="654268" y="177075"/>
                </a:cubicBezTo>
                <a:cubicBezTo>
                  <a:pt x="662363" y="168980"/>
                  <a:pt x="674748" y="166120"/>
                  <a:pt x="682843" y="158025"/>
                </a:cubicBezTo>
                <a:cubicBezTo>
                  <a:pt x="696306" y="144562"/>
                  <a:pt x="713472" y="106291"/>
                  <a:pt x="720943" y="91350"/>
                </a:cubicBezTo>
                <a:cubicBezTo>
                  <a:pt x="737298" y="79084"/>
                  <a:pt x="768119" y="54867"/>
                  <a:pt x="787618" y="43725"/>
                </a:cubicBezTo>
                <a:cubicBezTo>
                  <a:pt x="798614" y="37442"/>
                  <a:pt x="812317" y="35199"/>
                  <a:pt x="821764" y="26989"/>
                </a:cubicBezTo>
                <a:cubicBezTo>
                  <a:pt x="826152" y="39394"/>
                  <a:pt x="830657" y="50976"/>
                  <a:pt x="833482" y="54931"/>
                </a:cubicBezTo>
                <a:cubicBezTo>
                  <a:pt x="838850" y="62446"/>
                  <a:pt x="850004" y="63769"/>
                  <a:pt x="856534" y="70299"/>
                </a:cubicBezTo>
                <a:cubicBezTo>
                  <a:pt x="865590" y="79355"/>
                  <a:pt x="870014" y="92527"/>
                  <a:pt x="879586" y="101035"/>
                </a:cubicBezTo>
                <a:cubicBezTo>
                  <a:pt x="893391" y="113306"/>
                  <a:pt x="912629" y="118711"/>
                  <a:pt x="925690" y="131771"/>
                </a:cubicBezTo>
                <a:cubicBezTo>
                  <a:pt x="933374" y="139455"/>
                  <a:pt x="939528" y="149064"/>
                  <a:pt x="948743" y="154823"/>
                </a:cubicBezTo>
                <a:cubicBezTo>
                  <a:pt x="960440" y="162133"/>
                  <a:pt x="974826" y="164022"/>
                  <a:pt x="987163" y="170191"/>
                </a:cubicBezTo>
                <a:cubicBezTo>
                  <a:pt x="1010955" y="182087"/>
                  <a:pt x="1016579" y="194684"/>
                  <a:pt x="1040951" y="208612"/>
                </a:cubicBezTo>
                <a:cubicBezTo>
                  <a:pt x="1047983" y="212631"/>
                  <a:pt x="1056215" y="214071"/>
                  <a:pt x="1064003" y="216296"/>
                </a:cubicBezTo>
                <a:cubicBezTo>
                  <a:pt x="1075492" y="219579"/>
                  <a:pt x="1105509" y="225523"/>
                  <a:pt x="1117791" y="231664"/>
                </a:cubicBezTo>
                <a:cubicBezTo>
                  <a:pt x="1183950" y="264743"/>
                  <a:pt x="1127102" y="248894"/>
                  <a:pt x="1194632" y="262400"/>
                </a:cubicBezTo>
                <a:cubicBezTo>
                  <a:pt x="1202316" y="267523"/>
                  <a:pt x="1209196" y="274130"/>
                  <a:pt x="1217684" y="277768"/>
                </a:cubicBezTo>
                <a:cubicBezTo>
                  <a:pt x="1227391" y="281928"/>
                  <a:pt x="1238130" y="283077"/>
                  <a:pt x="1248420" y="285452"/>
                </a:cubicBezTo>
                <a:cubicBezTo>
                  <a:pt x="1271430" y="290762"/>
                  <a:pt x="1294420" y="296189"/>
                  <a:pt x="1317576" y="300820"/>
                </a:cubicBezTo>
                <a:cubicBezTo>
                  <a:pt x="1332853" y="303875"/>
                  <a:pt x="1348351" y="305717"/>
                  <a:pt x="1363680" y="308504"/>
                </a:cubicBezTo>
                <a:cubicBezTo>
                  <a:pt x="1428405" y="320272"/>
                  <a:pt x="1406798" y="316962"/>
                  <a:pt x="1396375" y="315281"/>
                </a:cubicBezTo>
                <a:cubicBezTo>
                  <a:pt x="1402924" y="316351"/>
                  <a:pt x="1418036" y="318844"/>
                  <a:pt x="1448205" y="323872"/>
                </a:cubicBezTo>
                <a:cubicBezTo>
                  <a:pt x="1522484" y="321311"/>
                  <a:pt x="1596864" y="320824"/>
                  <a:pt x="1671042" y="316188"/>
                </a:cubicBezTo>
                <a:cubicBezTo>
                  <a:pt x="1696313" y="314609"/>
                  <a:pt x="1694814" y="302707"/>
                  <a:pt x="1717146" y="293136"/>
                </a:cubicBezTo>
                <a:cubicBezTo>
                  <a:pt x="1726853" y="288976"/>
                  <a:pt x="1737728" y="288353"/>
                  <a:pt x="1747882" y="285452"/>
                </a:cubicBezTo>
                <a:cubicBezTo>
                  <a:pt x="1786090" y="274536"/>
                  <a:pt x="1776091" y="276551"/>
                  <a:pt x="1767922" y="278456"/>
                </a:cubicBezTo>
                <a:cubicBezTo>
                  <a:pt x="1773569" y="277081"/>
                  <a:pt x="1783957" y="274513"/>
                  <a:pt x="1801670" y="270084"/>
                </a:cubicBezTo>
                <a:cubicBezTo>
                  <a:pt x="1855077" y="234479"/>
                  <a:pt x="1787951" y="276943"/>
                  <a:pt x="1863143" y="239348"/>
                </a:cubicBezTo>
                <a:cubicBezTo>
                  <a:pt x="1871403" y="235218"/>
                  <a:pt x="1877756" y="227731"/>
                  <a:pt x="1886195" y="223980"/>
                </a:cubicBezTo>
                <a:cubicBezTo>
                  <a:pt x="1900998" y="217401"/>
                  <a:pt x="1916931" y="213735"/>
                  <a:pt x="1932299" y="208612"/>
                </a:cubicBezTo>
                <a:lnTo>
                  <a:pt x="1955351" y="200928"/>
                </a:lnTo>
                <a:cubicBezTo>
                  <a:pt x="1997614" y="158663"/>
                  <a:pt x="1935371" y="215637"/>
                  <a:pt x="2001455" y="177875"/>
                </a:cubicBezTo>
                <a:cubicBezTo>
                  <a:pt x="2010890" y="172484"/>
                  <a:pt x="2015292" y="160582"/>
                  <a:pt x="2024507" y="154823"/>
                </a:cubicBezTo>
                <a:cubicBezTo>
                  <a:pt x="2036204" y="147513"/>
                  <a:pt x="2050120" y="144578"/>
                  <a:pt x="2062927" y="139455"/>
                </a:cubicBezTo>
                <a:cubicBezTo>
                  <a:pt x="2077683" y="119781"/>
                  <a:pt x="2085091" y="109283"/>
                  <a:pt x="2088334" y="104359"/>
                </a:cubicBezTo>
                <a:cubicBezTo>
                  <a:pt x="2083456" y="112514"/>
                  <a:pt x="2076113" y="130037"/>
                  <a:pt x="2116716" y="101035"/>
                </a:cubicBezTo>
                <a:cubicBezTo>
                  <a:pt x="2127137" y="93591"/>
                  <a:pt x="2131434" y="80023"/>
                  <a:pt x="2139768" y="70299"/>
                </a:cubicBezTo>
                <a:cubicBezTo>
                  <a:pt x="2146840" y="62048"/>
                  <a:pt x="2155136" y="54931"/>
                  <a:pt x="2162820" y="47247"/>
                </a:cubicBezTo>
                <a:cubicBezTo>
                  <a:pt x="2165381" y="37002"/>
                  <a:pt x="2165264" y="25680"/>
                  <a:pt x="2170504" y="16511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Quantum gravity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(causal sets)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3144439" y="2201820"/>
            <a:ext cx="2669788" cy="2480750"/>
          </a:xfrm>
          <a:custGeom>
            <a:avLst/>
            <a:gdLst>
              <a:gd name="connsiteX0" fmla="*/ 940026 w 1900530"/>
              <a:gd name="connsiteY0" fmla="*/ 8455 h 1852623"/>
              <a:gd name="connsiteX1" fmla="*/ 940026 w 1900530"/>
              <a:gd name="connsiteY1" fmla="*/ 8455 h 1852623"/>
              <a:gd name="connsiteX2" fmla="*/ 794029 w 1900530"/>
              <a:gd name="connsiteY2" fmla="*/ 23823 h 1852623"/>
              <a:gd name="connsiteX3" fmla="*/ 678769 w 1900530"/>
              <a:gd name="connsiteY3" fmla="*/ 46875 h 1852623"/>
              <a:gd name="connsiteX4" fmla="*/ 648033 w 1900530"/>
              <a:gd name="connsiteY4" fmla="*/ 69927 h 1852623"/>
              <a:gd name="connsiteX5" fmla="*/ 586560 w 1900530"/>
              <a:gd name="connsiteY5" fmla="*/ 85295 h 1852623"/>
              <a:gd name="connsiteX6" fmla="*/ 555824 w 1900530"/>
              <a:gd name="connsiteY6" fmla="*/ 100663 h 1852623"/>
              <a:gd name="connsiteX7" fmla="*/ 517404 w 1900530"/>
              <a:gd name="connsiteY7" fmla="*/ 116031 h 1852623"/>
              <a:gd name="connsiteX8" fmla="*/ 448248 w 1900530"/>
              <a:gd name="connsiteY8" fmla="*/ 146768 h 1852623"/>
              <a:gd name="connsiteX9" fmla="*/ 394460 w 1900530"/>
              <a:gd name="connsiteY9" fmla="*/ 185188 h 1852623"/>
              <a:gd name="connsiteX10" fmla="*/ 340671 w 1900530"/>
              <a:gd name="connsiteY10" fmla="*/ 231292 h 1852623"/>
              <a:gd name="connsiteX11" fmla="*/ 309935 w 1900530"/>
              <a:gd name="connsiteY11" fmla="*/ 254344 h 1852623"/>
              <a:gd name="connsiteX12" fmla="*/ 271515 w 1900530"/>
              <a:gd name="connsiteY12" fmla="*/ 292764 h 1852623"/>
              <a:gd name="connsiteX13" fmla="*/ 163939 w 1900530"/>
              <a:gd name="connsiteY13" fmla="*/ 377289 h 1852623"/>
              <a:gd name="connsiteX14" fmla="*/ 133202 w 1900530"/>
              <a:gd name="connsiteY14" fmla="*/ 392657 h 1852623"/>
              <a:gd name="connsiteX15" fmla="*/ 117834 w 1900530"/>
              <a:gd name="connsiteY15" fmla="*/ 423393 h 1852623"/>
              <a:gd name="connsiteX16" fmla="*/ 87098 w 1900530"/>
              <a:gd name="connsiteY16" fmla="*/ 507917 h 1852623"/>
              <a:gd name="connsiteX17" fmla="*/ 71730 w 1900530"/>
              <a:gd name="connsiteY17" fmla="*/ 530969 h 1852623"/>
              <a:gd name="connsiteX18" fmla="*/ 64046 w 1900530"/>
              <a:gd name="connsiteY18" fmla="*/ 569389 h 1852623"/>
              <a:gd name="connsiteX19" fmla="*/ 56362 w 1900530"/>
              <a:gd name="connsiteY19" fmla="*/ 615494 h 1852623"/>
              <a:gd name="connsiteX20" fmla="*/ 40994 w 1900530"/>
              <a:gd name="connsiteY20" fmla="*/ 653914 h 1852623"/>
              <a:gd name="connsiteX21" fmla="*/ 33310 w 1900530"/>
              <a:gd name="connsiteY21" fmla="*/ 684650 h 1852623"/>
              <a:gd name="connsiteX22" fmla="*/ 25626 w 1900530"/>
              <a:gd name="connsiteY22" fmla="*/ 723070 h 1852623"/>
              <a:gd name="connsiteX23" fmla="*/ 10258 w 1900530"/>
              <a:gd name="connsiteY23" fmla="*/ 753806 h 1852623"/>
              <a:gd name="connsiteX24" fmla="*/ 17942 w 1900530"/>
              <a:gd name="connsiteY24" fmla="*/ 1084220 h 1852623"/>
              <a:gd name="connsiteX25" fmla="*/ 25626 w 1900530"/>
              <a:gd name="connsiteY25" fmla="*/ 1107272 h 1852623"/>
              <a:gd name="connsiteX26" fmla="*/ 48678 w 1900530"/>
              <a:gd name="connsiteY26" fmla="*/ 1161060 h 1852623"/>
              <a:gd name="connsiteX27" fmla="*/ 64046 w 1900530"/>
              <a:gd name="connsiteY27" fmla="*/ 1214848 h 1852623"/>
              <a:gd name="connsiteX28" fmla="*/ 71730 w 1900530"/>
              <a:gd name="connsiteY28" fmla="*/ 1245584 h 1852623"/>
              <a:gd name="connsiteX29" fmla="*/ 117834 w 1900530"/>
              <a:gd name="connsiteY29" fmla="*/ 1322425 h 1852623"/>
              <a:gd name="connsiteX30" fmla="*/ 133202 w 1900530"/>
              <a:gd name="connsiteY30" fmla="*/ 1376213 h 1852623"/>
              <a:gd name="connsiteX31" fmla="*/ 156255 w 1900530"/>
              <a:gd name="connsiteY31" fmla="*/ 1406949 h 1852623"/>
              <a:gd name="connsiteX32" fmla="*/ 194675 w 1900530"/>
              <a:gd name="connsiteY32" fmla="*/ 1453053 h 1852623"/>
              <a:gd name="connsiteX33" fmla="*/ 248463 w 1900530"/>
              <a:gd name="connsiteY33" fmla="*/ 1522210 h 1852623"/>
              <a:gd name="connsiteX34" fmla="*/ 271515 w 1900530"/>
              <a:gd name="connsiteY34" fmla="*/ 1583682 h 1852623"/>
              <a:gd name="connsiteX35" fmla="*/ 294567 w 1900530"/>
              <a:gd name="connsiteY35" fmla="*/ 1599050 h 1852623"/>
              <a:gd name="connsiteX36" fmla="*/ 317619 w 1900530"/>
              <a:gd name="connsiteY36" fmla="*/ 1629786 h 1852623"/>
              <a:gd name="connsiteX37" fmla="*/ 363723 w 1900530"/>
              <a:gd name="connsiteY37" fmla="*/ 1660522 h 1852623"/>
              <a:gd name="connsiteX38" fmla="*/ 386776 w 1900530"/>
              <a:gd name="connsiteY38" fmla="*/ 1683574 h 1852623"/>
              <a:gd name="connsiteX39" fmla="*/ 425196 w 1900530"/>
              <a:gd name="connsiteY39" fmla="*/ 1698942 h 1852623"/>
              <a:gd name="connsiteX40" fmla="*/ 478984 w 1900530"/>
              <a:gd name="connsiteY40" fmla="*/ 1737363 h 1852623"/>
              <a:gd name="connsiteX41" fmla="*/ 502036 w 1900530"/>
              <a:gd name="connsiteY41" fmla="*/ 1745047 h 1852623"/>
              <a:gd name="connsiteX42" fmla="*/ 555824 w 1900530"/>
              <a:gd name="connsiteY42" fmla="*/ 1760415 h 1852623"/>
              <a:gd name="connsiteX43" fmla="*/ 632665 w 1900530"/>
              <a:gd name="connsiteY43" fmla="*/ 1791151 h 1852623"/>
              <a:gd name="connsiteX44" fmla="*/ 655717 w 1900530"/>
              <a:gd name="connsiteY44" fmla="*/ 1806519 h 1852623"/>
              <a:gd name="connsiteX45" fmla="*/ 686453 w 1900530"/>
              <a:gd name="connsiteY45" fmla="*/ 1814203 h 1852623"/>
              <a:gd name="connsiteX46" fmla="*/ 755609 w 1900530"/>
              <a:gd name="connsiteY46" fmla="*/ 1829571 h 1852623"/>
              <a:gd name="connsiteX47" fmla="*/ 801713 w 1900530"/>
              <a:gd name="connsiteY47" fmla="*/ 1837255 h 1852623"/>
              <a:gd name="connsiteX48" fmla="*/ 886238 w 1900530"/>
              <a:gd name="connsiteY48" fmla="*/ 1852623 h 1852623"/>
              <a:gd name="connsiteX49" fmla="*/ 1109075 w 1900530"/>
              <a:gd name="connsiteY49" fmla="*/ 1844939 h 1852623"/>
              <a:gd name="connsiteX50" fmla="*/ 1155179 w 1900530"/>
              <a:gd name="connsiteY50" fmla="*/ 1821887 h 1852623"/>
              <a:gd name="connsiteX51" fmla="*/ 1185915 w 1900530"/>
              <a:gd name="connsiteY51" fmla="*/ 1814203 h 1852623"/>
              <a:gd name="connsiteX52" fmla="*/ 1239703 w 1900530"/>
              <a:gd name="connsiteY52" fmla="*/ 1798835 h 1852623"/>
              <a:gd name="connsiteX53" fmla="*/ 1301176 w 1900530"/>
              <a:gd name="connsiteY53" fmla="*/ 1768099 h 1852623"/>
              <a:gd name="connsiteX54" fmla="*/ 1324228 w 1900530"/>
              <a:gd name="connsiteY54" fmla="*/ 1752731 h 1852623"/>
              <a:gd name="connsiteX55" fmla="*/ 1370332 w 1900530"/>
              <a:gd name="connsiteY55" fmla="*/ 1737363 h 1852623"/>
              <a:gd name="connsiteX56" fmla="*/ 1393384 w 1900530"/>
              <a:gd name="connsiteY56" fmla="*/ 1729679 h 1852623"/>
              <a:gd name="connsiteX57" fmla="*/ 1439488 w 1900530"/>
              <a:gd name="connsiteY57" fmla="*/ 1706626 h 1852623"/>
              <a:gd name="connsiteX58" fmla="*/ 1462540 w 1900530"/>
              <a:gd name="connsiteY58" fmla="*/ 1683574 h 1852623"/>
              <a:gd name="connsiteX59" fmla="*/ 1500960 w 1900530"/>
              <a:gd name="connsiteY59" fmla="*/ 1668206 h 1852623"/>
              <a:gd name="connsiteX60" fmla="*/ 1554749 w 1900530"/>
              <a:gd name="connsiteY60" fmla="*/ 1629786 h 1852623"/>
              <a:gd name="connsiteX61" fmla="*/ 1577801 w 1900530"/>
              <a:gd name="connsiteY61" fmla="*/ 1599050 h 1852623"/>
              <a:gd name="connsiteX62" fmla="*/ 1600853 w 1900530"/>
              <a:gd name="connsiteY62" fmla="*/ 1575998 h 1852623"/>
              <a:gd name="connsiteX63" fmla="*/ 1608537 w 1900530"/>
              <a:gd name="connsiteY63" fmla="*/ 1545262 h 1852623"/>
              <a:gd name="connsiteX64" fmla="*/ 1662325 w 1900530"/>
              <a:gd name="connsiteY64" fmla="*/ 1506842 h 1852623"/>
              <a:gd name="connsiteX65" fmla="*/ 1731481 w 1900530"/>
              <a:gd name="connsiteY65" fmla="*/ 1406949 h 1852623"/>
              <a:gd name="connsiteX66" fmla="*/ 1739165 w 1900530"/>
              <a:gd name="connsiteY66" fmla="*/ 1360845 h 1852623"/>
              <a:gd name="connsiteX67" fmla="*/ 1754534 w 1900530"/>
              <a:gd name="connsiteY67" fmla="*/ 1345477 h 1852623"/>
              <a:gd name="connsiteX68" fmla="*/ 1777586 w 1900530"/>
              <a:gd name="connsiteY68" fmla="*/ 1314741 h 1852623"/>
              <a:gd name="connsiteX69" fmla="*/ 1792954 w 1900530"/>
              <a:gd name="connsiteY69" fmla="*/ 1291689 h 1852623"/>
              <a:gd name="connsiteX70" fmla="*/ 1816006 w 1900530"/>
              <a:gd name="connsiteY70" fmla="*/ 1268637 h 1852623"/>
              <a:gd name="connsiteX71" fmla="*/ 1839058 w 1900530"/>
              <a:gd name="connsiteY71" fmla="*/ 1222532 h 1852623"/>
              <a:gd name="connsiteX72" fmla="*/ 1846742 w 1900530"/>
              <a:gd name="connsiteY72" fmla="*/ 1199480 h 1852623"/>
              <a:gd name="connsiteX73" fmla="*/ 1862110 w 1900530"/>
              <a:gd name="connsiteY73" fmla="*/ 1176428 h 1852623"/>
              <a:gd name="connsiteX74" fmla="*/ 1877478 w 1900530"/>
              <a:gd name="connsiteY74" fmla="*/ 1122640 h 1852623"/>
              <a:gd name="connsiteX75" fmla="*/ 1885162 w 1900530"/>
              <a:gd name="connsiteY75" fmla="*/ 1099588 h 1852623"/>
              <a:gd name="connsiteX76" fmla="*/ 1900530 w 1900530"/>
              <a:gd name="connsiteY76" fmla="*/ 1022747 h 1852623"/>
              <a:gd name="connsiteX77" fmla="*/ 1892846 w 1900530"/>
              <a:gd name="connsiteY77" fmla="*/ 776858 h 1852623"/>
              <a:gd name="connsiteX78" fmla="*/ 1854426 w 1900530"/>
              <a:gd name="connsiteY78" fmla="*/ 684650 h 1852623"/>
              <a:gd name="connsiteX79" fmla="*/ 1839058 w 1900530"/>
              <a:gd name="connsiteY79" fmla="*/ 646230 h 1852623"/>
              <a:gd name="connsiteX80" fmla="*/ 1831374 w 1900530"/>
              <a:gd name="connsiteY80" fmla="*/ 623178 h 1852623"/>
              <a:gd name="connsiteX81" fmla="*/ 1823690 w 1900530"/>
              <a:gd name="connsiteY81" fmla="*/ 584758 h 1852623"/>
              <a:gd name="connsiteX82" fmla="*/ 1800638 w 1900530"/>
              <a:gd name="connsiteY82" fmla="*/ 554021 h 1852623"/>
              <a:gd name="connsiteX83" fmla="*/ 1785270 w 1900530"/>
              <a:gd name="connsiteY83" fmla="*/ 500233 h 1852623"/>
              <a:gd name="connsiteX84" fmla="*/ 1746850 w 1900530"/>
              <a:gd name="connsiteY84" fmla="*/ 446445 h 1852623"/>
              <a:gd name="connsiteX85" fmla="*/ 1731481 w 1900530"/>
              <a:gd name="connsiteY85" fmla="*/ 408025 h 1852623"/>
              <a:gd name="connsiteX86" fmla="*/ 1700745 w 1900530"/>
              <a:gd name="connsiteY86" fmla="*/ 354237 h 1852623"/>
              <a:gd name="connsiteX87" fmla="*/ 1693061 w 1900530"/>
              <a:gd name="connsiteY87" fmla="*/ 331184 h 1852623"/>
              <a:gd name="connsiteX88" fmla="*/ 1670009 w 1900530"/>
              <a:gd name="connsiteY88" fmla="*/ 315816 h 1852623"/>
              <a:gd name="connsiteX89" fmla="*/ 1631589 w 1900530"/>
              <a:gd name="connsiteY89" fmla="*/ 269712 h 1852623"/>
              <a:gd name="connsiteX90" fmla="*/ 1616221 w 1900530"/>
              <a:gd name="connsiteY90" fmla="*/ 246660 h 1852623"/>
              <a:gd name="connsiteX91" fmla="*/ 1608537 w 1900530"/>
              <a:gd name="connsiteY91" fmla="*/ 223608 h 1852623"/>
              <a:gd name="connsiteX92" fmla="*/ 1577801 w 1900530"/>
              <a:gd name="connsiteY92" fmla="*/ 200556 h 1852623"/>
              <a:gd name="connsiteX93" fmla="*/ 1531697 w 1900530"/>
              <a:gd name="connsiteY93" fmla="*/ 154452 h 1852623"/>
              <a:gd name="connsiteX94" fmla="*/ 1524013 w 1900530"/>
              <a:gd name="connsiteY94" fmla="*/ 131400 h 1852623"/>
              <a:gd name="connsiteX95" fmla="*/ 1477908 w 1900530"/>
              <a:gd name="connsiteY95" fmla="*/ 100663 h 1852623"/>
              <a:gd name="connsiteX96" fmla="*/ 1462540 w 1900530"/>
              <a:gd name="connsiteY96" fmla="*/ 77611 h 1852623"/>
              <a:gd name="connsiteX97" fmla="*/ 1439488 w 1900530"/>
              <a:gd name="connsiteY97" fmla="*/ 69927 h 1852623"/>
              <a:gd name="connsiteX98" fmla="*/ 1378016 w 1900530"/>
              <a:gd name="connsiteY98" fmla="*/ 54559 h 1852623"/>
              <a:gd name="connsiteX99" fmla="*/ 1354964 w 1900530"/>
              <a:gd name="connsiteY99" fmla="*/ 46875 h 1852623"/>
              <a:gd name="connsiteX100" fmla="*/ 1216651 w 1900530"/>
              <a:gd name="connsiteY100" fmla="*/ 39191 h 1852623"/>
              <a:gd name="connsiteX101" fmla="*/ 1147495 w 1900530"/>
              <a:gd name="connsiteY101" fmla="*/ 23823 h 1852623"/>
              <a:gd name="connsiteX102" fmla="*/ 1124443 w 1900530"/>
              <a:gd name="connsiteY102" fmla="*/ 16139 h 1852623"/>
              <a:gd name="connsiteX103" fmla="*/ 1039918 w 1900530"/>
              <a:gd name="connsiteY103" fmla="*/ 8455 h 1852623"/>
              <a:gd name="connsiteX104" fmla="*/ 940026 w 1900530"/>
              <a:gd name="connsiteY104" fmla="*/ 8455 h 185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00530" h="1852623">
                <a:moveTo>
                  <a:pt x="940026" y="8455"/>
                </a:moveTo>
                <a:lnTo>
                  <a:pt x="940026" y="8455"/>
                </a:lnTo>
                <a:cubicBezTo>
                  <a:pt x="895199" y="11903"/>
                  <a:pt x="840138" y="13183"/>
                  <a:pt x="794029" y="23823"/>
                </a:cubicBezTo>
                <a:cubicBezTo>
                  <a:pt x="682127" y="49646"/>
                  <a:pt x="801113" y="31582"/>
                  <a:pt x="678769" y="46875"/>
                </a:cubicBezTo>
                <a:cubicBezTo>
                  <a:pt x="668524" y="54559"/>
                  <a:pt x="659152" y="63573"/>
                  <a:pt x="648033" y="69927"/>
                </a:cubicBezTo>
                <a:cubicBezTo>
                  <a:pt x="635310" y="77197"/>
                  <a:pt x="596289" y="83349"/>
                  <a:pt x="586560" y="85295"/>
                </a:cubicBezTo>
                <a:cubicBezTo>
                  <a:pt x="576315" y="90418"/>
                  <a:pt x="566291" y="96011"/>
                  <a:pt x="555824" y="100663"/>
                </a:cubicBezTo>
                <a:cubicBezTo>
                  <a:pt x="543220" y="106265"/>
                  <a:pt x="529741" y="109862"/>
                  <a:pt x="517404" y="116031"/>
                </a:cubicBezTo>
                <a:cubicBezTo>
                  <a:pt x="450937" y="149266"/>
                  <a:pt x="506902" y="132104"/>
                  <a:pt x="448248" y="146768"/>
                </a:cubicBezTo>
                <a:cubicBezTo>
                  <a:pt x="404305" y="190711"/>
                  <a:pt x="448399" y="151476"/>
                  <a:pt x="394460" y="185188"/>
                </a:cubicBezTo>
                <a:cubicBezTo>
                  <a:pt x="352973" y="211117"/>
                  <a:pt x="374524" y="202275"/>
                  <a:pt x="340671" y="231292"/>
                </a:cubicBezTo>
                <a:cubicBezTo>
                  <a:pt x="330947" y="239626"/>
                  <a:pt x="319507" y="245836"/>
                  <a:pt x="309935" y="254344"/>
                </a:cubicBezTo>
                <a:cubicBezTo>
                  <a:pt x="296398" y="266377"/>
                  <a:pt x="285145" y="280838"/>
                  <a:pt x="271515" y="292764"/>
                </a:cubicBezTo>
                <a:cubicBezTo>
                  <a:pt x="262969" y="300242"/>
                  <a:pt x="196193" y="358858"/>
                  <a:pt x="163939" y="377289"/>
                </a:cubicBezTo>
                <a:cubicBezTo>
                  <a:pt x="153993" y="382972"/>
                  <a:pt x="143448" y="387534"/>
                  <a:pt x="133202" y="392657"/>
                </a:cubicBezTo>
                <a:cubicBezTo>
                  <a:pt x="128079" y="402902"/>
                  <a:pt x="122088" y="412758"/>
                  <a:pt x="117834" y="423393"/>
                </a:cubicBezTo>
                <a:cubicBezTo>
                  <a:pt x="103489" y="459256"/>
                  <a:pt x="103897" y="474318"/>
                  <a:pt x="87098" y="507917"/>
                </a:cubicBezTo>
                <a:cubicBezTo>
                  <a:pt x="82968" y="516177"/>
                  <a:pt x="76853" y="523285"/>
                  <a:pt x="71730" y="530969"/>
                </a:cubicBezTo>
                <a:cubicBezTo>
                  <a:pt x="69169" y="543776"/>
                  <a:pt x="66382" y="556539"/>
                  <a:pt x="64046" y="569389"/>
                </a:cubicBezTo>
                <a:cubicBezTo>
                  <a:pt x="61259" y="584718"/>
                  <a:pt x="60461" y="600463"/>
                  <a:pt x="56362" y="615494"/>
                </a:cubicBezTo>
                <a:cubicBezTo>
                  <a:pt x="52733" y="628801"/>
                  <a:pt x="45356" y="640829"/>
                  <a:pt x="40994" y="653914"/>
                </a:cubicBezTo>
                <a:cubicBezTo>
                  <a:pt x="37654" y="663933"/>
                  <a:pt x="35601" y="674341"/>
                  <a:pt x="33310" y="684650"/>
                </a:cubicBezTo>
                <a:cubicBezTo>
                  <a:pt x="30477" y="697399"/>
                  <a:pt x="29756" y="710680"/>
                  <a:pt x="25626" y="723070"/>
                </a:cubicBezTo>
                <a:cubicBezTo>
                  <a:pt x="22004" y="733937"/>
                  <a:pt x="15381" y="743561"/>
                  <a:pt x="10258" y="753806"/>
                </a:cubicBezTo>
                <a:cubicBezTo>
                  <a:pt x="-6086" y="900908"/>
                  <a:pt x="-2448" y="832746"/>
                  <a:pt x="17942" y="1084220"/>
                </a:cubicBezTo>
                <a:cubicBezTo>
                  <a:pt x="18597" y="1092293"/>
                  <a:pt x="23401" y="1099484"/>
                  <a:pt x="25626" y="1107272"/>
                </a:cubicBezTo>
                <a:cubicBezTo>
                  <a:pt x="38031" y="1150689"/>
                  <a:pt x="25282" y="1125967"/>
                  <a:pt x="48678" y="1161060"/>
                </a:cubicBezTo>
                <a:cubicBezTo>
                  <a:pt x="72699" y="1257146"/>
                  <a:pt x="41999" y="1137683"/>
                  <a:pt x="64046" y="1214848"/>
                </a:cubicBezTo>
                <a:cubicBezTo>
                  <a:pt x="66947" y="1225002"/>
                  <a:pt x="67007" y="1236138"/>
                  <a:pt x="71730" y="1245584"/>
                </a:cubicBezTo>
                <a:cubicBezTo>
                  <a:pt x="85088" y="1272301"/>
                  <a:pt x="117834" y="1322425"/>
                  <a:pt x="117834" y="1322425"/>
                </a:cubicBezTo>
                <a:cubicBezTo>
                  <a:pt x="119497" y="1329078"/>
                  <a:pt x="128303" y="1367640"/>
                  <a:pt x="133202" y="1376213"/>
                </a:cubicBezTo>
                <a:cubicBezTo>
                  <a:pt x="139556" y="1387332"/>
                  <a:pt x="150035" y="1395754"/>
                  <a:pt x="156255" y="1406949"/>
                </a:cubicBezTo>
                <a:cubicBezTo>
                  <a:pt x="183402" y="1455813"/>
                  <a:pt x="153387" y="1439290"/>
                  <a:pt x="194675" y="1453053"/>
                </a:cubicBezTo>
                <a:cubicBezTo>
                  <a:pt x="231439" y="1508200"/>
                  <a:pt x="212351" y="1486098"/>
                  <a:pt x="248463" y="1522210"/>
                </a:cubicBezTo>
                <a:cubicBezTo>
                  <a:pt x="253090" y="1536091"/>
                  <a:pt x="265772" y="1575642"/>
                  <a:pt x="271515" y="1583682"/>
                </a:cubicBezTo>
                <a:cubicBezTo>
                  <a:pt x="276883" y="1591197"/>
                  <a:pt x="288037" y="1592520"/>
                  <a:pt x="294567" y="1599050"/>
                </a:cubicBezTo>
                <a:cubicBezTo>
                  <a:pt x="303623" y="1608106"/>
                  <a:pt x="308047" y="1621278"/>
                  <a:pt x="317619" y="1629786"/>
                </a:cubicBezTo>
                <a:cubicBezTo>
                  <a:pt x="331424" y="1642057"/>
                  <a:pt x="350662" y="1647462"/>
                  <a:pt x="363723" y="1660522"/>
                </a:cubicBezTo>
                <a:cubicBezTo>
                  <a:pt x="371407" y="1668206"/>
                  <a:pt x="377561" y="1677815"/>
                  <a:pt x="386776" y="1683574"/>
                </a:cubicBezTo>
                <a:cubicBezTo>
                  <a:pt x="398473" y="1690884"/>
                  <a:pt x="412859" y="1692773"/>
                  <a:pt x="425196" y="1698942"/>
                </a:cubicBezTo>
                <a:cubicBezTo>
                  <a:pt x="448988" y="1710838"/>
                  <a:pt x="454612" y="1723435"/>
                  <a:pt x="478984" y="1737363"/>
                </a:cubicBezTo>
                <a:cubicBezTo>
                  <a:pt x="486016" y="1741382"/>
                  <a:pt x="494248" y="1742822"/>
                  <a:pt x="502036" y="1745047"/>
                </a:cubicBezTo>
                <a:cubicBezTo>
                  <a:pt x="513525" y="1748330"/>
                  <a:pt x="543542" y="1754274"/>
                  <a:pt x="555824" y="1760415"/>
                </a:cubicBezTo>
                <a:cubicBezTo>
                  <a:pt x="621983" y="1793494"/>
                  <a:pt x="565135" y="1777645"/>
                  <a:pt x="632665" y="1791151"/>
                </a:cubicBezTo>
                <a:cubicBezTo>
                  <a:pt x="640349" y="1796274"/>
                  <a:pt x="647229" y="1802881"/>
                  <a:pt x="655717" y="1806519"/>
                </a:cubicBezTo>
                <a:cubicBezTo>
                  <a:pt x="665424" y="1810679"/>
                  <a:pt x="676163" y="1811828"/>
                  <a:pt x="686453" y="1814203"/>
                </a:cubicBezTo>
                <a:cubicBezTo>
                  <a:pt x="709463" y="1819513"/>
                  <a:pt x="732453" y="1824940"/>
                  <a:pt x="755609" y="1829571"/>
                </a:cubicBezTo>
                <a:cubicBezTo>
                  <a:pt x="770886" y="1832626"/>
                  <a:pt x="786384" y="1834468"/>
                  <a:pt x="801713" y="1837255"/>
                </a:cubicBezTo>
                <a:cubicBezTo>
                  <a:pt x="919848" y="1858734"/>
                  <a:pt x="750385" y="1829981"/>
                  <a:pt x="886238" y="1852623"/>
                </a:cubicBezTo>
                <a:cubicBezTo>
                  <a:pt x="960517" y="1850062"/>
                  <a:pt x="1034897" y="1849575"/>
                  <a:pt x="1109075" y="1844939"/>
                </a:cubicBezTo>
                <a:cubicBezTo>
                  <a:pt x="1134346" y="1843360"/>
                  <a:pt x="1132847" y="1831458"/>
                  <a:pt x="1155179" y="1821887"/>
                </a:cubicBezTo>
                <a:cubicBezTo>
                  <a:pt x="1164886" y="1817727"/>
                  <a:pt x="1175761" y="1817104"/>
                  <a:pt x="1185915" y="1814203"/>
                </a:cubicBezTo>
                <a:cubicBezTo>
                  <a:pt x="1263080" y="1792156"/>
                  <a:pt x="1143617" y="1822856"/>
                  <a:pt x="1239703" y="1798835"/>
                </a:cubicBezTo>
                <a:cubicBezTo>
                  <a:pt x="1293110" y="1763230"/>
                  <a:pt x="1225984" y="1805694"/>
                  <a:pt x="1301176" y="1768099"/>
                </a:cubicBezTo>
                <a:cubicBezTo>
                  <a:pt x="1309436" y="1763969"/>
                  <a:pt x="1315789" y="1756482"/>
                  <a:pt x="1324228" y="1752731"/>
                </a:cubicBezTo>
                <a:cubicBezTo>
                  <a:pt x="1339031" y="1746152"/>
                  <a:pt x="1354964" y="1742486"/>
                  <a:pt x="1370332" y="1737363"/>
                </a:cubicBezTo>
                <a:lnTo>
                  <a:pt x="1393384" y="1729679"/>
                </a:lnTo>
                <a:cubicBezTo>
                  <a:pt x="1435647" y="1687414"/>
                  <a:pt x="1373404" y="1744388"/>
                  <a:pt x="1439488" y="1706626"/>
                </a:cubicBezTo>
                <a:cubicBezTo>
                  <a:pt x="1448923" y="1701235"/>
                  <a:pt x="1453325" y="1689333"/>
                  <a:pt x="1462540" y="1683574"/>
                </a:cubicBezTo>
                <a:cubicBezTo>
                  <a:pt x="1474237" y="1676264"/>
                  <a:pt x="1488153" y="1673329"/>
                  <a:pt x="1500960" y="1668206"/>
                </a:cubicBezTo>
                <a:cubicBezTo>
                  <a:pt x="1569609" y="1576678"/>
                  <a:pt x="1479215" y="1683739"/>
                  <a:pt x="1554749" y="1629786"/>
                </a:cubicBezTo>
                <a:cubicBezTo>
                  <a:pt x="1565170" y="1622342"/>
                  <a:pt x="1569467" y="1608774"/>
                  <a:pt x="1577801" y="1599050"/>
                </a:cubicBezTo>
                <a:cubicBezTo>
                  <a:pt x="1584873" y="1590799"/>
                  <a:pt x="1593169" y="1583682"/>
                  <a:pt x="1600853" y="1575998"/>
                </a:cubicBezTo>
                <a:cubicBezTo>
                  <a:pt x="1603414" y="1565753"/>
                  <a:pt x="1603297" y="1554431"/>
                  <a:pt x="1608537" y="1545262"/>
                </a:cubicBezTo>
                <a:cubicBezTo>
                  <a:pt x="1620998" y="1523456"/>
                  <a:pt x="1641571" y="1517219"/>
                  <a:pt x="1662325" y="1506842"/>
                </a:cubicBezTo>
                <a:cubicBezTo>
                  <a:pt x="1717390" y="1433421"/>
                  <a:pt x="1695251" y="1467332"/>
                  <a:pt x="1731481" y="1406949"/>
                </a:cubicBezTo>
                <a:cubicBezTo>
                  <a:pt x="1734042" y="1391581"/>
                  <a:pt x="1733694" y="1375433"/>
                  <a:pt x="1739165" y="1360845"/>
                </a:cubicBezTo>
                <a:cubicBezTo>
                  <a:pt x="1741709" y="1354062"/>
                  <a:pt x="1749896" y="1351043"/>
                  <a:pt x="1754534" y="1345477"/>
                </a:cubicBezTo>
                <a:cubicBezTo>
                  <a:pt x="1762733" y="1335639"/>
                  <a:pt x="1770142" y="1325162"/>
                  <a:pt x="1777586" y="1314741"/>
                </a:cubicBezTo>
                <a:cubicBezTo>
                  <a:pt x="1782954" y="1307226"/>
                  <a:pt x="1787042" y="1298784"/>
                  <a:pt x="1792954" y="1291689"/>
                </a:cubicBezTo>
                <a:cubicBezTo>
                  <a:pt x="1799911" y="1283341"/>
                  <a:pt x="1808322" y="1276321"/>
                  <a:pt x="1816006" y="1268637"/>
                </a:cubicBezTo>
                <a:cubicBezTo>
                  <a:pt x="1835319" y="1210695"/>
                  <a:pt x="1809268" y="1282113"/>
                  <a:pt x="1839058" y="1222532"/>
                </a:cubicBezTo>
                <a:cubicBezTo>
                  <a:pt x="1842680" y="1215287"/>
                  <a:pt x="1843120" y="1206725"/>
                  <a:pt x="1846742" y="1199480"/>
                </a:cubicBezTo>
                <a:cubicBezTo>
                  <a:pt x="1850872" y="1191220"/>
                  <a:pt x="1857980" y="1184688"/>
                  <a:pt x="1862110" y="1176428"/>
                </a:cubicBezTo>
                <a:cubicBezTo>
                  <a:pt x="1868251" y="1164146"/>
                  <a:pt x="1874195" y="1134129"/>
                  <a:pt x="1877478" y="1122640"/>
                </a:cubicBezTo>
                <a:cubicBezTo>
                  <a:pt x="1879703" y="1114852"/>
                  <a:pt x="1883341" y="1107480"/>
                  <a:pt x="1885162" y="1099588"/>
                </a:cubicBezTo>
                <a:cubicBezTo>
                  <a:pt x="1891035" y="1074136"/>
                  <a:pt x="1900530" y="1022747"/>
                  <a:pt x="1900530" y="1022747"/>
                </a:cubicBezTo>
                <a:cubicBezTo>
                  <a:pt x="1897969" y="940784"/>
                  <a:pt x="1897395" y="858735"/>
                  <a:pt x="1892846" y="776858"/>
                </a:cubicBezTo>
                <a:cubicBezTo>
                  <a:pt x="1891037" y="744303"/>
                  <a:pt x="1865086" y="711300"/>
                  <a:pt x="1854426" y="684650"/>
                </a:cubicBezTo>
                <a:cubicBezTo>
                  <a:pt x="1849303" y="671843"/>
                  <a:pt x="1843901" y="659145"/>
                  <a:pt x="1839058" y="646230"/>
                </a:cubicBezTo>
                <a:cubicBezTo>
                  <a:pt x="1836214" y="638646"/>
                  <a:pt x="1833338" y="631036"/>
                  <a:pt x="1831374" y="623178"/>
                </a:cubicBezTo>
                <a:cubicBezTo>
                  <a:pt x="1828206" y="610508"/>
                  <a:pt x="1828994" y="596693"/>
                  <a:pt x="1823690" y="584758"/>
                </a:cubicBezTo>
                <a:cubicBezTo>
                  <a:pt x="1818489" y="573055"/>
                  <a:pt x="1808322" y="564267"/>
                  <a:pt x="1800638" y="554021"/>
                </a:cubicBezTo>
                <a:cubicBezTo>
                  <a:pt x="1799613" y="549922"/>
                  <a:pt x="1789679" y="506847"/>
                  <a:pt x="1785270" y="500233"/>
                </a:cubicBezTo>
                <a:cubicBezTo>
                  <a:pt x="1739744" y="431944"/>
                  <a:pt x="1782230" y="526047"/>
                  <a:pt x="1746850" y="446445"/>
                </a:cubicBezTo>
                <a:cubicBezTo>
                  <a:pt x="1741248" y="433841"/>
                  <a:pt x="1737650" y="420362"/>
                  <a:pt x="1731481" y="408025"/>
                </a:cubicBezTo>
                <a:cubicBezTo>
                  <a:pt x="1692908" y="330881"/>
                  <a:pt x="1741144" y="448504"/>
                  <a:pt x="1700745" y="354237"/>
                </a:cubicBezTo>
                <a:cubicBezTo>
                  <a:pt x="1697554" y="346792"/>
                  <a:pt x="1698121" y="337509"/>
                  <a:pt x="1693061" y="331184"/>
                </a:cubicBezTo>
                <a:cubicBezTo>
                  <a:pt x="1687292" y="323973"/>
                  <a:pt x="1677693" y="320939"/>
                  <a:pt x="1670009" y="315816"/>
                </a:cubicBezTo>
                <a:cubicBezTo>
                  <a:pt x="1637040" y="249877"/>
                  <a:pt x="1675033" y="313156"/>
                  <a:pt x="1631589" y="269712"/>
                </a:cubicBezTo>
                <a:cubicBezTo>
                  <a:pt x="1625059" y="263182"/>
                  <a:pt x="1620351" y="254920"/>
                  <a:pt x="1616221" y="246660"/>
                </a:cubicBezTo>
                <a:cubicBezTo>
                  <a:pt x="1612599" y="239415"/>
                  <a:pt x="1613722" y="229830"/>
                  <a:pt x="1608537" y="223608"/>
                </a:cubicBezTo>
                <a:cubicBezTo>
                  <a:pt x="1600338" y="213770"/>
                  <a:pt x="1586857" y="209612"/>
                  <a:pt x="1577801" y="200556"/>
                </a:cubicBezTo>
                <a:cubicBezTo>
                  <a:pt x="1510385" y="133140"/>
                  <a:pt x="1632147" y="229789"/>
                  <a:pt x="1531697" y="154452"/>
                </a:cubicBezTo>
                <a:cubicBezTo>
                  <a:pt x="1529136" y="146768"/>
                  <a:pt x="1528180" y="138345"/>
                  <a:pt x="1524013" y="131400"/>
                </a:cubicBezTo>
                <a:cubicBezTo>
                  <a:pt x="1513955" y="114637"/>
                  <a:pt x="1493922" y="108670"/>
                  <a:pt x="1477908" y="100663"/>
                </a:cubicBezTo>
                <a:cubicBezTo>
                  <a:pt x="1472785" y="92979"/>
                  <a:pt x="1469751" y="83380"/>
                  <a:pt x="1462540" y="77611"/>
                </a:cubicBezTo>
                <a:cubicBezTo>
                  <a:pt x="1456215" y="72551"/>
                  <a:pt x="1447302" y="72058"/>
                  <a:pt x="1439488" y="69927"/>
                </a:cubicBezTo>
                <a:cubicBezTo>
                  <a:pt x="1419111" y="64370"/>
                  <a:pt x="1398053" y="61238"/>
                  <a:pt x="1378016" y="54559"/>
                </a:cubicBezTo>
                <a:cubicBezTo>
                  <a:pt x="1370332" y="51998"/>
                  <a:pt x="1363027" y="47643"/>
                  <a:pt x="1354964" y="46875"/>
                </a:cubicBezTo>
                <a:cubicBezTo>
                  <a:pt x="1308997" y="42497"/>
                  <a:pt x="1262755" y="41752"/>
                  <a:pt x="1216651" y="39191"/>
                </a:cubicBezTo>
                <a:cubicBezTo>
                  <a:pt x="1193599" y="34068"/>
                  <a:pt x="1170404" y="29550"/>
                  <a:pt x="1147495" y="23823"/>
                </a:cubicBezTo>
                <a:cubicBezTo>
                  <a:pt x="1139637" y="21859"/>
                  <a:pt x="1132461" y="17284"/>
                  <a:pt x="1124443" y="16139"/>
                </a:cubicBezTo>
                <a:cubicBezTo>
                  <a:pt x="1096436" y="12138"/>
                  <a:pt x="1068093" y="11016"/>
                  <a:pt x="1039918" y="8455"/>
                </a:cubicBezTo>
                <a:cubicBezTo>
                  <a:pt x="982847" y="-10569"/>
                  <a:pt x="956675" y="8455"/>
                  <a:pt x="940026" y="8455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Random geometric graphs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 hidden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hyperbolic spaces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4398048" y="940207"/>
            <a:ext cx="1930025" cy="1616328"/>
          </a:xfrm>
          <a:custGeom>
            <a:avLst/>
            <a:gdLst/>
            <a:ahLst/>
            <a:cxnLst/>
            <a:rect l="l" t="t" r="r" b="b"/>
            <a:pathLst>
              <a:path w="1373918" h="1207073">
                <a:moveTo>
                  <a:pt x="47379" y="10311"/>
                </a:moveTo>
                <a:lnTo>
                  <a:pt x="514350" y="28624"/>
                </a:lnTo>
                <a:cubicBezTo>
                  <a:pt x="524375" y="29181"/>
                  <a:pt x="533021" y="36498"/>
                  <a:pt x="542925" y="38149"/>
                </a:cubicBezTo>
                <a:cubicBezTo>
                  <a:pt x="571285" y="42876"/>
                  <a:pt x="600096" y="44315"/>
                  <a:pt x="628650" y="47674"/>
                </a:cubicBezTo>
                <a:cubicBezTo>
                  <a:pt x="654072" y="50665"/>
                  <a:pt x="679550" y="53307"/>
                  <a:pt x="704850" y="57199"/>
                </a:cubicBezTo>
                <a:cubicBezTo>
                  <a:pt x="728107" y="60777"/>
                  <a:pt x="758334" y="66514"/>
                  <a:pt x="781050" y="76249"/>
                </a:cubicBezTo>
                <a:cubicBezTo>
                  <a:pt x="794101" y="81842"/>
                  <a:pt x="805967" y="90026"/>
                  <a:pt x="819150" y="95299"/>
                </a:cubicBezTo>
                <a:cubicBezTo>
                  <a:pt x="863605" y="113081"/>
                  <a:pt x="882277" y="112575"/>
                  <a:pt x="923925" y="133399"/>
                </a:cubicBezTo>
                <a:cubicBezTo>
                  <a:pt x="934164" y="138519"/>
                  <a:pt x="942261" y="147329"/>
                  <a:pt x="952500" y="152449"/>
                </a:cubicBezTo>
                <a:cubicBezTo>
                  <a:pt x="967725" y="160062"/>
                  <a:pt x="1004933" y="167430"/>
                  <a:pt x="1019175" y="171499"/>
                </a:cubicBezTo>
                <a:cubicBezTo>
                  <a:pt x="1028829" y="174257"/>
                  <a:pt x="1038096" y="178266"/>
                  <a:pt x="1047750" y="181024"/>
                </a:cubicBezTo>
                <a:cubicBezTo>
                  <a:pt x="1060337" y="184620"/>
                  <a:pt x="1073263" y="186953"/>
                  <a:pt x="1085850" y="190549"/>
                </a:cubicBezTo>
                <a:cubicBezTo>
                  <a:pt x="1129858" y="203123"/>
                  <a:pt x="1120407" y="204062"/>
                  <a:pt x="1171575" y="238174"/>
                </a:cubicBezTo>
                <a:lnTo>
                  <a:pt x="1200150" y="257224"/>
                </a:lnTo>
                <a:cubicBezTo>
                  <a:pt x="1242755" y="321131"/>
                  <a:pt x="1192566" y="258518"/>
                  <a:pt x="1247775" y="295324"/>
                </a:cubicBezTo>
                <a:cubicBezTo>
                  <a:pt x="1258983" y="302796"/>
                  <a:pt x="1265717" y="315629"/>
                  <a:pt x="1276350" y="323899"/>
                </a:cubicBezTo>
                <a:cubicBezTo>
                  <a:pt x="1294422" y="337955"/>
                  <a:pt x="1314450" y="349299"/>
                  <a:pt x="1333500" y="361999"/>
                </a:cubicBezTo>
                <a:lnTo>
                  <a:pt x="1362075" y="381049"/>
                </a:lnTo>
                <a:lnTo>
                  <a:pt x="1373918" y="403042"/>
                </a:lnTo>
                <a:lnTo>
                  <a:pt x="1362075" y="409624"/>
                </a:lnTo>
                <a:cubicBezTo>
                  <a:pt x="1353281" y="416953"/>
                  <a:pt x="1349375" y="428674"/>
                  <a:pt x="1343025" y="438199"/>
                </a:cubicBezTo>
                <a:cubicBezTo>
                  <a:pt x="1307092" y="450177"/>
                  <a:pt x="1290052" y="453072"/>
                  <a:pt x="1257300" y="485824"/>
                </a:cubicBezTo>
                <a:cubicBezTo>
                  <a:pt x="1247260" y="495864"/>
                  <a:pt x="1245295" y="511596"/>
                  <a:pt x="1238250" y="523924"/>
                </a:cubicBezTo>
                <a:cubicBezTo>
                  <a:pt x="1232570" y="533863"/>
                  <a:pt x="1226650" y="543807"/>
                  <a:pt x="1219200" y="552499"/>
                </a:cubicBezTo>
                <a:cubicBezTo>
                  <a:pt x="1198920" y="576160"/>
                  <a:pt x="1174546" y="590018"/>
                  <a:pt x="1162050" y="619174"/>
                </a:cubicBezTo>
                <a:cubicBezTo>
                  <a:pt x="1156893" y="631206"/>
                  <a:pt x="1156121" y="644687"/>
                  <a:pt x="1152525" y="657274"/>
                </a:cubicBezTo>
                <a:cubicBezTo>
                  <a:pt x="1149767" y="666928"/>
                  <a:pt x="1146175" y="676324"/>
                  <a:pt x="1143000" y="685849"/>
                </a:cubicBezTo>
                <a:cubicBezTo>
                  <a:pt x="1135760" y="707569"/>
                  <a:pt x="1117600" y="723949"/>
                  <a:pt x="1104900" y="742999"/>
                </a:cubicBezTo>
                <a:cubicBezTo>
                  <a:pt x="1090377" y="764784"/>
                  <a:pt x="1097559" y="795781"/>
                  <a:pt x="1085850" y="819199"/>
                </a:cubicBezTo>
                <a:cubicBezTo>
                  <a:pt x="1080730" y="829438"/>
                  <a:pt x="1064426" y="829310"/>
                  <a:pt x="1057275" y="838249"/>
                </a:cubicBezTo>
                <a:cubicBezTo>
                  <a:pt x="1051003" y="846089"/>
                  <a:pt x="1050925" y="857299"/>
                  <a:pt x="1047750" y="866824"/>
                </a:cubicBezTo>
                <a:cubicBezTo>
                  <a:pt x="1038225" y="879524"/>
                  <a:pt x="1029506" y="892871"/>
                  <a:pt x="1019175" y="904924"/>
                </a:cubicBezTo>
                <a:cubicBezTo>
                  <a:pt x="1010409" y="915151"/>
                  <a:pt x="998072" y="922291"/>
                  <a:pt x="990600" y="933499"/>
                </a:cubicBezTo>
                <a:cubicBezTo>
                  <a:pt x="985031" y="941853"/>
                  <a:pt x="985565" y="953094"/>
                  <a:pt x="981075" y="962074"/>
                </a:cubicBezTo>
                <a:cubicBezTo>
                  <a:pt x="944146" y="1035932"/>
                  <a:pt x="976441" y="947400"/>
                  <a:pt x="952500" y="1019224"/>
                </a:cubicBezTo>
                <a:cubicBezTo>
                  <a:pt x="942975" y="1025574"/>
                  <a:pt x="932020" y="1030179"/>
                  <a:pt x="923925" y="1038274"/>
                </a:cubicBezTo>
                <a:cubicBezTo>
                  <a:pt x="905461" y="1056738"/>
                  <a:pt x="903097" y="1072183"/>
                  <a:pt x="895350" y="1095424"/>
                </a:cubicBezTo>
                <a:cubicBezTo>
                  <a:pt x="895296" y="1095456"/>
                  <a:pt x="855419" y="1118457"/>
                  <a:pt x="838200" y="1133524"/>
                </a:cubicBezTo>
                <a:cubicBezTo>
                  <a:pt x="829585" y="1141062"/>
                  <a:pt x="825500" y="1152574"/>
                  <a:pt x="819150" y="1162099"/>
                </a:cubicBezTo>
                <a:cubicBezTo>
                  <a:pt x="806450" y="1165274"/>
                  <a:pt x="793082" y="1166467"/>
                  <a:pt x="781050" y="1171624"/>
                </a:cubicBezTo>
                <a:cubicBezTo>
                  <a:pt x="763221" y="1179266"/>
                  <a:pt x="749185" y="1193145"/>
                  <a:pt x="735980" y="1207073"/>
                </a:cubicBezTo>
                <a:cubicBezTo>
                  <a:pt x="730723" y="1201915"/>
                  <a:pt x="727090" y="1195373"/>
                  <a:pt x="723820" y="1188833"/>
                </a:cubicBezTo>
                <a:cubicBezTo>
                  <a:pt x="720198" y="1181588"/>
                  <a:pt x="721321" y="1172003"/>
                  <a:pt x="716136" y="1165781"/>
                </a:cubicBezTo>
                <a:cubicBezTo>
                  <a:pt x="707937" y="1155943"/>
                  <a:pt x="694456" y="1151785"/>
                  <a:pt x="685400" y="1142729"/>
                </a:cubicBezTo>
                <a:cubicBezTo>
                  <a:pt x="653009" y="1110338"/>
                  <a:pt x="664289" y="1115821"/>
                  <a:pt x="673582" y="1121950"/>
                </a:cubicBezTo>
                <a:cubicBezTo>
                  <a:pt x="667342" y="1117501"/>
                  <a:pt x="656626" y="1109622"/>
                  <a:pt x="639296" y="1096625"/>
                </a:cubicBezTo>
                <a:cubicBezTo>
                  <a:pt x="636735" y="1088941"/>
                  <a:pt x="635779" y="1080518"/>
                  <a:pt x="631612" y="1073573"/>
                </a:cubicBezTo>
                <a:cubicBezTo>
                  <a:pt x="621554" y="1056810"/>
                  <a:pt x="601521" y="1050843"/>
                  <a:pt x="585507" y="1042836"/>
                </a:cubicBezTo>
                <a:cubicBezTo>
                  <a:pt x="580384" y="1035152"/>
                  <a:pt x="577350" y="1025553"/>
                  <a:pt x="570139" y="1019784"/>
                </a:cubicBezTo>
                <a:cubicBezTo>
                  <a:pt x="563814" y="1014724"/>
                  <a:pt x="554901" y="1014231"/>
                  <a:pt x="547087" y="1012100"/>
                </a:cubicBezTo>
                <a:cubicBezTo>
                  <a:pt x="526710" y="1006543"/>
                  <a:pt x="505652" y="1003411"/>
                  <a:pt x="485615" y="996732"/>
                </a:cubicBezTo>
                <a:cubicBezTo>
                  <a:pt x="477931" y="994171"/>
                  <a:pt x="470626" y="989816"/>
                  <a:pt x="462563" y="989048"/>
                </a:cubicBezTo>
                <a:cubicBezTo>
                  <a:pt x="416596" y="984670"/>
                  <a:pt x="370354" y="983925"/>
                  <a:pt x="324250" y="981364"/>
                </a:cubicBezTo>
                <a:cubicBezTo>
                  <a:pt x="301198" y="976241"/>
                  <a:pt x="278003" y="971723"/>
                  <a:pt x="255094" y="965996"/>
                </a:cubicBezTo>
                <a:cubicBezTo>
                  <a:pt x="247236" y="964032"/>
                  <a:pt x="240060" y="959457"/>
                  <a:pt x="232042" y="958312"/>
                </a:cubicBezTo>
                <a:cubicBezTo>
                  <a:pt x="204035" y="954311"/>
                  <a:pt x="175692" y="953189"/>
                  <a:pt x="147517" y="950628"/>
                </a:cubicBezTo>
                <a:cubicBezTo>
                  <a:pt x="133249" y="945872"/>
                  <a:pt x="120913" y="943494"/>
                  <a:pt x="110174" y="942602"/>
                </a:cubicBezTo>
                <a:cubicBezTo>
                  <a:pt x="77955" y="939927"/>
                  <a:pt x="60112" y="950628"/>
                  <a:pt x="47625" y="950628"/>
                </a:cubicBezTo>
                <a:lnTo>
                  <a:pt x="43381" y="950920"/>
                </a:lnTo>
                <a:cubicBezTo>
                  <a:pt x="41056" y="884808"/>
                  <a:pt x="40104" y="818643"/>
                  <a:pt x="38100" y="752523"/>
                </a:cubicBezTo>
                <a:cubicBezTo>
                  <a:pt x="34925" y="723948"/>
                  <a:pt x="32141" y="695327"/>
                  <a:pt x="28575" y="666798"/>
                </a:cubicBezTo>
                <a:cubicBezTo>
                  <a:pt x="22876" y="621207"/>
                  <a:pt x="11422" y="558986"/>
                  <a:pt x="9525" y="514398"/>
                </a:cubicBezTo>
                <a:cubicBezTo>
                  <a:pt x="4394" y="393815"/>
                  <a:pt x="3175" y="273098"/>
                  <a:pt x="0" y="152448"/>
                </a:cubicBezTo>
                <a:lnTo>
                  <a:pt x="19050" y="114348"/>
                </a:lnTo>
                <a:cubicBezTo>
                  <a:pt x="30759" y="90930"/>
                  <a:pt x="31211" y="63407"/>
                  <a:pt x="38100" y="38148"/>
                </a:cubicBezTo>
                <a:cubicBezTo>
                  <a:pt x="40674" y="28712"/>
                  <a:pt x="44259" y="19582"/>
                  <a:pt x="47379" y="10311"/>
                </a:cubicBezTo>
                <a:close/>
                <a:moveTo>
                  <a:pt x="54187" y="49"/>
                </a:moveTo>
                <a:cubicBezTo>
                  <a:pt x="67878" y="-60"/>
                  <a:pt x="81565" y="49"/>
                  <a:pt x="95250" y="49"/>
                </a:cubicBezTo>
                <a:lnTo>
                  <a:pt x="49704" y="6556"/>
                </a:lnTo>
                <a:close/>
              </a:path>
            </a:pathLst>
          </a:custGeom>
          <a:solidFill>
            <a:srgbClr val="FFB7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navigability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5404048" y="1479898"/>
            <a:ext cx="1683449" cy="3729959"/>
          </a:xfrm>
          <a:custGeom>
            <a:avLst/>
            <a:gdLst/>
            <a:ahLst/>
            <a:cxnLst/>
            <a:rect l="l" t="t" r="r" b="b"/>
            <a:pathLst>
              <a:path w="1198389" h="2785532">
                <a:moveTo>
                  <a:pt x="657782" y="0"/>
                </a:moveTo>
                <a:cubicBezTo>
                  <a:pt x="664773" y="13537"/>
                  <a:pt x="671773" y="26980"/>
                  <a:pt x="684039" y="35157"/>
                </a:cubicBezTo>
                <a:cubicBezTo>
                  <a:pt x="693564" y="41507"/>
                  <a:pt x="703820" y="46878"/>
                  <a:pt x="712614" y="54207"/>
                </a:cubicBezTo>
                <a:cubicBezTo>
                  <a:pt x="722962" y="62831"/>
                  <a:pt x="730228" y="74952"/>
                  <a:pt x="741189" y="82782"/>
                </a:cubicBezTo>
                <a:cubicBezTo>
                  <a:pt x="752743" y="91035"/>
                  <a:pt x="766589" y="95482"/>
                  <a:pt x="779289" y="101832"/>
                </a:cubicBezTo>
                <a:cubicBezTo>
                  <a:pt x="790934" y="125123"/>
                  <a:pt x="800560" y="148312"/>
                  <a:pt x="817389" y="168507"/>
                </a:cubicBezTo>
                <a:cubicBezTo>
                  <a:pt x="826013" y="178855"/>
                  <a:pt x="837340" y="186734"/>
                  <a:pt x="845964" y="197082"/>
                </a:cubicBezTo>
                <a:cubicBezTo>
                  <a:pt x="853293" y="205876"/>
                  <a:pt x="859894" y="215418"/>
                  <a:pt x="865014" y="225657"/>
                </a:cubicBezTo>
                <a:cubicBezTo>
                  <a:pt x="869504" y="234637"/>
                  <a:pt x="868267" y="246392"/>
                  <a:pt x="874539" y="254232"/>
                </a:cubicBezTo>
                <a:cubicBezTo>
                  <a:pt x="881690" y="263171"/>
                  <a:pt x="893589" y="266932"/>
                  <a:pt x="903114" y="273282"/>
                </a:cubicBezTo>
                <a:lnTo>
                  <a:pt x="922164" y="330432"/>
                </a:lnTo>
                <a:cubicBezTo>
                  <a:pt x="925339" y="339957"/>
                  <a:pt x="929254" y="349267"/>
                  <a:pt x="931689" y="359007"/>
                </a:cubicBezTo>
                <a:cubicBezTo>
                  <a:pt x="934864" y="371707"/>
                  <a:pt x="933952" y="386215"/>
                  <a:pt x="941214" y="397107"/>
                </a:cubicBezTo>
                <a:cubicBezTo>
                  <a:pt x="947564" y="406632"/>
                  <a:pt x="960264" y="409807"/>
                  <a:pt x="969789" y="416157"/>
                </a:cubicBezTo>
                <a:lnTo>
                  <a:pt x="988839" y="473307"/>
                </a:lnTo>
                <a:cubicBezTo>
                  <a:pt x="992014" y="482832"/>
                  <a:pt x="995929" y="492142"/>
                  <a:pt x="998364" y="501882"/>
                </a:cubicBezTo>
                <a:cubicBezTo>
                  <a:pt x="1001416" y="514089"/>
                  <a:pt x="1010582" y="554892"/>
                  <a:pt x="1017414" y="568557"/>
                </a:cubicBezTo>
                <a:cubicBezTo>
                  <a:pt x="1045244" y="624217"/>
                  <a:pt x="1030028" y="569844"/>
                  <a:pt x="1045989" y="625707"/>
                </a:cubicBezTo>
                <a:cubicBezTo>
                  <a:pt x="1049585" y="638294"/>
                  <a:pt x="1051918" y="651220"/>
                  <a:pt x="1055514" y="663807"/>
                </a:cubicBezTo>
                <a:cubicBezTo>
                  <a:pt x="1058272" y="673461"/>
                  <a:pt x="1062281" y="682728"/>
                  <a:pt x="1065039" y="692382"/>
                </a:cubicBezTo>
                <a:cubicBezTo>
                  <a:pt x="1068635" y="704969"/>
                  <a:pt x="1067302" y="719590"/>
                  <a:pt x="1074564" y="730482"/>
                </a:cubicBezTo>
                <a:cubicBezTo>
                  <a:pt x="1080914" y="740007"/>
                  <a:pt x="1093614" y="743182"/>
                  <a:pt x="1103139" y="749532"/>
                </a:cubicBezTo>
                <a:cubicBezTo>
                  <a:pt x="1135150" y="845564"/>
                  <a:pt x="1086309" y="696606"/>
                  <a:pt x="1122189" y="816207"/>
                </a:cubicBezTo>
                <a:cubicBezTo>
                  <a:pt x="1127959" y="835441"/>
                  <a:pt x="1136369" y="853876"/>
                  <a:pt x="1141239" y="873357"/>
                </a:cubicBezTo>
                <a:cubicBezTo>
                  <a:pt x="1156370" y="933881"/>
                  <a:pt x="1147168" y="898870"/>
                  <a:pt x="1169814" y="978132"/>
                </a:cubicBezTo>
                <a:cubicBezTo>
                  <a:pt x="1172989" y="1006707"/>
                  <a:pt x="1175273" y="1035395"/>
                  <a:pt x="1179339" y="1063857"/>
                </a:cubicBezTo>
                <a:cubicBezTo>
                  <a:pt x="1181629" y="1079884"/>
                  <a:pt x="1187573" y="1095344"/>
                  <a:pt x="1188864" y="1111482"/>
                </a:cubicBezTo>
                <a:cubicBezTo>
                  <a:pt x="1193934" y="1174859"/>
                  <a:pt x="1195214" y="1238482"/>
                  <a:pt x="1198389" y="1301982"/>
                </a:cubicBezTo>
                <a:cubicBezTo>
                  <a:pt x="1195214" y="1406757"/>
                  <a:pt x="1194099" y="1511615"/>
                  <a:pt x="1188864" y="1616307"/>
                </a:cubicBezTo>
                <a:cubicBezTo>
                  <a:pt x="1187743" y="1638730"/>
                  <a:pt x="1185790" y="1661478"/>
                  <a:pt x="1179339" y="1682982"/>
                </a:cubicBezTo>
                <a:cubicBezTo>
                  <a:pt x="1176050" y="1693947"/>
                  <a:pt x="1164938" y="1701096"/>
                  <a:pt x="1160289" y="1711557"/>
                </a:cubicBezTo>
                <a:cubicBezTo>
                  <a:pt x="1152134" y="1729907"/>
                  <a:pt x="1146109" y="1749226"/>
                  <a:pt x="1141239" y="1768707"/>
                </a:cubicBezTo>
                <a:cubicBezTo>
                  <a:pt x="1135749" y="1790669"/>
                  <a:pt x="1132564" y="1803547"/>
                  <a:pt x="1130861" y="1810546"/>
                </a:cubicBezTo>
                <a:lnTo>
                  <a:pt x="1132375" y="1803656"/>
                </a:lnTo>
                <a:cubicBezTo>
                  <a:pt x="1131008" y="1805228"/>
                  <a:pt x="1128158" y="1814493"/>
                  <a:pt x="1122189" y="1835382"/>
                </a:cubicBezTo>
                <a:cubicBezTo>
                  <a:pt x="1118593" y="1847969"/>
                  <a:pt x="1119159" y="1862116"/>
                  <a:pt x="1112664" y="1873482"/>
                </a:cubicBezTo>
                <a:cubicBezTo>
                  <a:pt x="1105981" y="1885178"/>
                  <a:pt x="1093614" y="1892532"/>
                  <a:pt x="1084089" y="1902057"/>
                </a:cubicBezTo>
                <a:cubicBezTo>
                  <a:pt x="1078599" y="1924017"/>
                  <a:pt x="1075415" y="1936894"/>
                  <a:pt x="1073711" y="1943894"/>
                </a:cubicBezTo>
                <a:cubicBezTo>
                  <a:pt x="1076072" y="1933766"/>
                  <a:pt x="1078572" y="1921367"/>
                  <a:pt x="1065039" y="1968732"/>
                </a:cubicBezTo>
                <a:cubicBezTo>
                  <a:pt x="1061443" y="1981319"/>
                  <a:pt x="1059364" y="1994320"/>
                  <a:pt x="1055514" y="2006832"/>
                </a:cubicBezTo>
                <a:cubicBezTo>
                  <a:pt x="1046656" y="2035621"/>
                  <a:pt x="1026939" y="2092557"/>
                  <a:pt x="1026939" y="2092557"/>
                </a:cubicBezTo>
                <a:cubicBezTo>
                  <a:pt x="1004829" y="2247328"/>
                  <a:pt x="1033230" y="2076918"/>
                  <a:pt x="998364" y="2216382"/>
                </a:cubicBezTo>
                <a:cubicBezTo>
                  <a:pt x="995312" y="2228589"/>
                  <a:pt x="986146" y="2269392"/>
                  <a:pt x="979314" y="2283057"/>
                </a:cubicBezTo>
                <a:cubicBezTo>
                  <a:pt x="974194" y="2293296"/>
                  <a:pt x="965384" y="2301393"/>
                  <a:pt x="960264" y="2311632"/>
                </a:cubicBezTo>
                <a:cubicBezTo>
                  <a:pt x="955774" y="2320612"/>
                  <a:pt x="955229" y="2331227"/>
                  <a:pt x="950739" y="2340207"/>
                </a:cubicBezTo>
                <a:cubicBezTo>
                  <a:pt x="940630" y="2360425"/>
                  <a:pt x="902935" y="2404725"/>
                  <a:pt x="893589" y="2416407"/>
                </a:cubicBezTo>
                <a:cubicBezTo>
                  <a:pt x="878511" y="2476719"/>
                  <a:pt x="891326" y="2443615"/>
                  <a:pt x="845964" y="2511657"/>
                </a:cubicBezTo>
                <a:cubicBezTo>
                  <a:pt x="839614" y="2521182"/>
                  <a:pt x="835009" y="2532137"/>
                  <a:pt x="826914" y="2540232"/>
                </a:cubicBezTo>
                <a:cubicBezTo>
                  <a:pt x="817389" y="2549757"/>
                  <a:pt x="806609" y="2558174"/>
                  <a:pt x="798339" y="2568807"/>
                </a:cubicBezTo>
                <a:cubicBezTo>
                  <a:pt x="784283" y="2586879"/>
                  <a:pt x="776428" y="2609768"/>
                  <a:pt x="760239" y="2625957"/>
                </a:cubicBezTo>
                <a:cubicBezTo>
                  <a:pt x="750714" y="2635482"/>
                  <a:pt x="740288" y="2644184"/>
                  <a:pt x="731664" y="2654532"/>
                </a:cubicBezTo>
                <a:cubicBezTo>
                  <a:pt x="724335" y="2663326"/>
                  <a:pt x="717734" y="2672868"/>
                  <a:pt x="712614" y="2683107"/>
                </a:cubicBezTo>
                <a:cubicBezTo>
                  <a:pt x="708124" y="2692087"/>
                  <a:pt x="709517" y="2703969"/>
                  <a:pt x="703089" y="2711682"/>
                </a:cubicBezTo>
                <a:cubicBezTo>
                  <a:pt x="692926" y="2723878"/>
                  <a:pt x="677689" y="2730732"/>
                  <a:pt x="664989" y="2740257"/>
                </a:cubicBezTo>
                <a:cubicBezTo>
                  <a:pt x="661814" y="2749782"/>
                  <a:pt x="661033" y="2760478"/>
                  <a:pt x="655464" y="2768832"/>
                </a:cubicBezTo>
                <a:lnTo>
                  <a:pt x="642123" y="2785532"/>
                </a:lnTo>
                <a:lnTo>
                  <a:pt x="637280" y="2770367"/>
                </a:lnTo>
                <a:cubicBezTo>
                  <a:pt x="634524" y="2763835"/>
                  <a:pt x="633905" y="2775848"/>
                  <a:pt x="598314" y="2740257"/>
                </a:cubicBezTo>
                <a:cubicBezTo>
                  <a:pt x="553351" y="2695294"/>
                  <a:pt x="600727" y="2729588"/>
                  <a:pt x="569739" y="2683107"/>
                </a:cubicBezTo>
                <a:cubicBezTo>
                  <a:pt x="562267" y="2671899"/>
                  <a:pt x="549788" y="2664880"/>
                  <a:pt x="541164" y="2654532"/>
                </a:cubicBezTo>
                <a:cubicBezTo>
                  <a:pt x="533835" y="2645738"/>
                  <a:pt x="528768" y="2635272"/>
                  <a:pt x="522114" y="2625957"/>
                </a:cubicBezTo>
                <a:cubicBezTo>
                  <a:pt x="512887" y="2613039"/>
                  <a:pt x="503870" y="2599910"/>
                  <a:pt x="493539" y="2587857"/>
                </a:cubicBezTo>
                <a:cubicBezTo>
                  <a:pt x="484773" y="2577630"/>
                  <a:pt x="474489" y="2568807"/>
                  <a:pt x="464964" y="2559282"/>
                </a:cubicBezTo>
                <a:cubicBezTo>
                  <a:pt x="442222" y="2491057"/>
                  <a:pt x="474735" y="2569102"/>
                  <a:pt x="426864" y="2511657"/>
                </a:cubicBezTo>
                <a:cubicBezTo>
                  <a:pt x="389511" y="2466833"/>
                  <a:pt x="426319" y="2482537"/>
                  <a:pt x="388764" y="2444982"/>
                </a:cubicBezTo>
                <a:cubicBezTo>
                  <a:pt x="380669" y="2436887"/>
                  <a:pt x="369714" y="2432282"/>
                  <a:pt x="360189" y="2425932"/>
                </a:cubicBezTo>
                <a:cubicBezTo>
                  <a:pt x="342204" y="2353991"/>
                  <a:pt x="365092" y="2417773"/>
                  <a:pt x="303039" y="2340207"/>
                </a:cubicBezTo>
                <a:cubicBezTo>
                  <a:pt x="243957" y="2266354"/>
                  <a:pt x="305090" y="2312999"/>
                  <a:pt x="245889" y="2273532"/>
                </a:cubicBezTo>
                <a:cubicBezTo>
                  <a:pt x="200436" y="2182626"/>
                  <a:pt x="262608" y="2285877"/>
                  <a:pt x="179214" y="2216382"/>
                </a:cubicBezTo>
                <a:cubicBezTo>
                  <a:pt x="171501" y="2209954"/>
                  <a:pt x="176789" y="2194907"/>
                  <a:pt x="169689" y="2187807"/>
                </a:cubicBezTo>
                <a:cubicBezTo>
                  <a:pt x="162589" y="2180707"/>
                  <a:pt x="150094" y="2182772"/>
                  <a:pt x="141114" y="2178282"/>
                </a:cubicBezTo>
                <a:cubicBezTo>
                  <a:pt x="67256" y="2141353"/>
                  <a:pt x="155788" y="2173648"/>
                  <a:pt x="83964" y="2149707"/>
                </a:cubicBezTo>
                <a:cubicBezTo>
                  <a:pt x="58564" y="2073507"/>
                  <a:pt x="96664" y="2162407"/>
                  <a:pt x="45864" y="2111607"/>
                </a:cubicBezTo>
                <a:cubicBezTo>
                  <a:pt x="33513" y="2099256"/>
                  <a:pt x="27254" y="2081909"/>
                  <a:pt x="16714" y="2067882"/>
                </a:cubicBezTo>
                <a:lnTo>
                  <a:pt x="0" y="2084393"/>
                </a:lnTo>
                <a:cubicBezTo>
                  <a:pt x="12461" y="2062587"/>
                  <a:pt x="33034" y="2056350"/>
                  <a:pt x="53788" y="2045973"/>
                </a:cubicBezTo>
                <a:cubicBezTo>
                  <a:pt x="108853" y="1972552"/>
                  <a:pt x="86714" y="2006463"/>
                  <a:pt x="122944" y="1946080"/>
                </a:cubicBezTo>
                <a:cubicBezTo>
                  <a:pt x="125505" y="1930712"/>
                  <a:pt x="125157" y="1914564"/>
                  <a:pt x="130628" y="1899976"/>
                </a:cubicBezTo>
                <a:cubicBezTo>
                  <a:pt x="133172" y="1893193"/>
                  <a:pt x="141359" y="1890174"/>
                  <a:pt x="145997" y="1884608"/>
                </a:cubicBezTo>
                <a:cubicBezTo>
                  <a:pt x="154196" y="1874770"/>
                  <a:pt x="161605" y="1864293"/>
                  <a:pt x="169049" y="1853872"/>
                </a:cubicBezTo>
                <a:cubicBezTo>
                  <a:pt x="174417" y="1846357"/>
                  <a:pt x="178505" y="1837915"/>
                  <a:pt x="184417" y="1830820"/>
                </a:cubicBezTo>
                <a:cubicBezTo>
                  <a:pt x="191374" y="1822472"/>
                  <a:pt x="199785" y="1815452"/>
                  <a:pt x="207469" y="1807768"/>
                </a:cubicBezTo>
                <a:cubicBezTo>
                  <a:pt x="226782" y="1749826"/>
                  <a:pt x="200731" y="1821244"/>
                  <a:pt x="230521" y="1761663"/>
                </a:cubicBezTo>
                <a:cubicBezTo>
                  <a:pt x="234143" y="1754418"/>
                  <a:pt x="234583" y="1745856"/>
                  <a:pt x="238205" y="1738611"/>
                </a:cubicBezTo>
                <a:cubicBezTo>
                  <a:pt x="242335" y="1730351"/>
                  <a:pt x="249443" y="1723819"/>
                  <a:pt x="253573" y="1715559"/>
                </a:cubicBezTo>
                <a:cubicBezTo>
                  <a:pt x="259714" y="1703277"/>
                  <a:pt x="265658" y="1673260"/>
                  <a:pt x="268941" y="1661771"/>
                </a:cubicBezTo>
                <a:cubicBezTo>
                  <a:pt x="271166" y="1653983"/>
                  <a:pt x="274804" y="1646611"/>
                  <a:pt x="276625" y="1638719"/>
                </a:cubicBezTo>
                <a:cubicBezTo>
                  <a:pt x="282498" y="1613267"/>
                  <a:pt x="291993" y="1561878"/>
                  <a:pt x="291993" y="1561878"/>
                </a:cubicBezTo>
                <a:cubicBezTo>
                  <a:pt x="289432" y="1479915"/>
                  <a:pt x="288858" y="1397866"/>
                  <a:pt x="284309" y="1315989"/>
                </a:cubicBezTo>
                <a:cubicBezTo>
                  <a:pt x="282500" y="1283434"/>
                  <a:pt x="256549" y="1250431"/>
                  <a:pt x="245889" y="1223781"/>
                </a:cubicBezTo>
                <a:cubicBezTo>
                  <a:pt x="240766" y="1210974"/>
                  <a:pt x="235364" y="1198276"/>
                  <a:pt x="230521" y="1185361"/>
                </a:cubicBezTo>
                <a:cubicBezTo>
                  <a:pt x="227677" y="1177777"/>
                  <a:pt x="224801" y="1170167"/>
                  <a:pt x="222837" y="1162309"/>
                </a:cubicBezTo>
                <a:cubicBezTo>
                  <a:pt x="219669" y="1149639"/>
                  <a:pt x="220457" y="1135824"/>
                  <a:pt x="215153" y="1123889"/>
                </a:cubicBezTo>
                <a:cubicBezTo>
                  <a:pt x="209952" y="1112186"/>
                  <a:pt x="199785" y="1103398"/>
                  <a:pt x="192101" y="1093152"/>
                </a:cubicBezTo>
                <a:cubicBezTo>
                  <a:pt x="191076" y="1089053"/>
                  <a:pt x="181142" y="1045978"/>
                  <a:pt x="176733" y="1039364"/>
                </a:cubicBezTo>
                <a:cubicBezTo>
                  <a:pt x="131207" y="971075"/>
                  <a:pt x="173693" y="1065178"/>
                  <a:pt x="138313" y="985576"/>
                </a:cubicBezTo>
                <a:cubicBezTo>
                  <a:pt x="132711" y="972972"/>
                  <a:pt x="129113" y="959493"/>
                  <a:pt x="122944" y="947156"/>
                </a:cubicBezTo>
                <a:cubicBezTo>
                  <a:pt x="84371" y="870012"/>
                  <a:pt x="132607" y="987635"/>
                  <a:pt x="92208" y="893368"/>
                </a:cubicBezTo>
                <a:cubicBezTo>
                  <a:pt x="89017" y="885923"/>
                  <a:pt x="89584" y="876640"/>
                  <a:pt x="84524" y="870315"/>
                </a:cubicBezTo>
                <a:cubicBezTo>
                  <a:pt x="78755" y="863104"/>
                  <a:pt x="69156" y="860070"/>
                  <a:pt x="61472" y="854947"/>
                </a:cubicBezTo>
                <a:cubicBezTo>
                  <a:pt x="28503" y="789008"/>
                  <a:pt x="66496" y="852287"/>
                  <a:pt x="23052" y="808843"/>
                </a:cubicBezTo>
                <a:lnTo>
                  <a:pt x="19844" y="804031"/>
                </a:lnTo>
                <a:cubicBezTo>
                  <a:pt x="33049" y="790103"/>
                  <a:pt x="47085" y="776224"/>
                  <a:pt x="64914" y="768582"/>
                </a:cubicBezTo>
                <a:cubicBezTo>
                  <a:pt x="76946" y="763425"/>
                  <a:pt x="90314" y="762232"/>
                  <a:pt x="103014" y="759057"/>
                </a:cubicBezTo>
                <a:cubicBezTo>
                  <a:pt x="109364" y="749532"/>
                  <a:pt x="113449" y="738020"/>
                  <a:pt x="122064" y="730482"/>
                </a:cubicBezTo>
                <a:cubicBezTo>
                  <a:pt x="139286" y="715412"/>
                  <a:pt x="179178" y="692403"/>
                  <a:pt x="179214" y="692382"/>
                </a:cubicBezTo>
                <a:cubicBezTo>
                  <a:pt x="186961" y="669141"/>
                  <a:pt x="189325" y="653696"/>
                  <a:pt x="207789" y="635232"/>
                </a:cubicBezTo>
                <a:cubicBezTo>
                  <a:pt x="215884" y="627137"/>
                  <a:pt x="226839" y="622532"/>
                  <a:pt x="236364" y="616182"/>
                </a:cubicBezTo>
                <a:cubicBezTo>
                  <a:pt x="260305" y="544358"/>
                  <a:pt x="228010" y="632890"/>
                  <a:pt x="264939" y="559032"/>
                </a:cubicBezTo>
                <a:cubicBezTo>
                  <a:pt x="269429" y="550052"/>
                  <a:pt x="268895" y="538811"/>
                  <a:pt x="274464" y="530457"/>
                </a:cubicBezTo>
                <a:cubicBezTo>
                  <a:pt x="281936" y="519249"/>
                  <a:pt x="294273" y="512109"/>
                  <a:pt x="303039" y="501882"/>
                </a:cubicBezTo>
                <a:cubicBezTo>
                  <a:pt x="313370" y="489829"/>
                  <a:pt x="322089" y="476482"/>
                  <a:pt x="331614" y="463782"/>
                </a:cubicBezTo>
                <a:cubicBezTo>
                  <a:pt x="334789" y="454257"/>
                  <a:pt x="334867" y="443047"/>
                  <a:pt x="341139" y="435207"/>
                </a:cubicBezTo>
                <a:cubicBezTo>
                  <a:pt x="348290" y="426268"/>
                  <a:pt x="364594" y="426396"/>
                  <a:pt x="369714" y="416157"/>
                </a:cubicBezTo>
                <a:cubicBezTo>
                  <a:pt x="381423" y="392739"/>
                  <a:pt x="374241" y="361742"/>
                  <a:pt x="388764" y="339957"/>
                </a:cubicBezTo>
                <a:cubicBezTo>
                  <a:pt x="401464" y="320907"/>
                  <a:pt x="419624" y="304527"/>
                  <a:pt x="426864" y="282807"/>
                </a:cubicBezTo>
                <a:cubicBezTo>
                  <a:pt x="430039" y="273282"/>
                  <a:pt x="433631" y="263886"/>
                  <a:pt x="436389" y="254232"/>
                </a:cubicBezTo>
                <a:cubicBezTo>
                  <a:pt x="439985" y="241645"/>
                  <a:pt x="440757" y="228164"/>
                  <a:pt x="445914" y="216132"/>
                </a:cubicBezTo>
                <a:cubicBezTo>
                  <a:pt x="458410" y="186976"/>
                  <a:pt x="482784" y="173118"/>
                  <a:pt x="503064" y="149457"/>
                </a:cubicBezTo>
                <a:cubicBezTo>
                  <a:pt x="510514" y="140765"/>
                  <a:pt x="516434" y="130821"/>
                  <a:pt x="522114" y="120882"/>
                </a:cubicBezTo>
                <a:cubicBezTo>
                  <a:pt x="529159" y="108554"/>
                  <a:pt x="531124" y="92822"/>
                  <a:pt x="541164" y="82782"/>
                </a:cubicBezTo>
                <a:cubicBezTo>
                  <a:pt x="573916" y="50030"/>
                  <a:pt x="590956" y="47135"/>
                  <a:pt x="626889" y="35157"/>
                </a:cubicBezTo>
                <a:cubicBezTo>
                  <a:pt x="633239" y="25632"/>
                  <a:pt x="637145" y="13911"/>
                  <a:pt x="645939" y="6582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Popularity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 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 optimization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6919665" y="2635329"/>
            <a:ext cx="2148135" cy="1519060"/>
          </a:xfrm>
          <a:custGeom>
            <a:avLst/>
            <a:gdLst/>
            <a:ahLst/>
            <a:cxnLst/>
            <a:rect l="l" t="t" r="r" b="b"/>
            <a:pathLst>
              <a:path w="1529183" h="1134433">
                <a:moveTo>
                  <a:pt x="58831" y="0"/>
                </a:moveTo>
                <a:cubicBezTo>
                  <a:pt x="81642" y="5582"/>
                  <a:pt x="102788" y="10218"/>
                  <a:pt x="109949" y="10483"/>
                </a:cubicBezTo>
                <a:cubicBezTo>
                  <a:pt x="252820" y="15775"/>
                  <a:pt x="1094568" y="28229"/>
                  <a:pt x="1176749" y="29533"/>
                </a:cubicBezTo>
                <a:cubicBezTo>
                  <a:pt x="1195799" y="32708"/>
                  <a:pt x="1214780" y="36327"/>
                  <a:pt x="1233899" y="39058"/>
                </a:cubicBezTo>
                <a:cubicBezTo>
                  <a:pt x="1259239" y="42678"/>
                  <a:pt x="1286042" y="39835"/>
                  <a:pt x="1310099" y="48583"/>
                </a:cubicBezTo>
                <a:cubicBezTo>
                  <a:pt x="1322758" y="53186"/>
                  <a:pt x="1326978" y="70475"/>
                  <a:pt x="1338674" y="77158"/>
                </a:cubicBezTo>
                <a:cubicBezTo>
                  <a:pt x="1350040" y="83653"/>
                  <a:pt x="1364074" y="83508"/>
                  <a:pt x="1376774" y="86683"/>
                </a:cubicBezTo>
                <a:cubicBezTo>
                  <a:pt x="1386299" y="102558"/>
                  <a:pt x="1392258" y="121217"/>
                  <a:pt x="1405349" y="134308"/>
                </a:cubicBezTo>
                <a:cubicBezTo>
                  <a:pt x="1412449" y="141408"/>
                  <a:pt x="1426084" y="137561"/>
                  <a:pt x="1433924" y="143833"/>
                </a:cubicBezTo>
                <a:cubicBezTo>
                  <a:pt x="1459295" y="164130"/>
                  <a:pt x="1448695" y="176135"/>
                  <a:pt x="1462499" y="200983"/>
                </a:cubicBezTo>
                <a:cubicBezTo>
                  <a:pt x="1473618" y="220997"/>
                  <a:pt x="1493359" y="236413"/>
                  <a:pt x="1500599" y="258133"/>
                </a:cubicBezTo>
                <a:cubicBezTo>
                  <a:pt x="1514264" y="299127"/>
                  <a:pt x="1507689" y="276968"/>
                  <a:pt x="1519649" y="324808"/>
                </a:cubicBezTo>
                <a:cubicBezTo>
                  <a:pt x="1522824" y="483558"/>
                  <a:pt x="1529174" y="642276"/>
                  <a:pt x="1529174" y="801058"/>
                </a:cubicBezTo>
                <a:cubicBezTo>
                  <a:pt x="1529174" y="821056"/>
                  <a:pt x="1530243" y="913220"/>
                  <a:pt x="1510124" y="953458"/>
                </a:cubicBezTo>
                <a:cubicBezTo>
                  <a:pt x="1505004" y="963697"/>
                  <a:pt x="1500013" y="974882"/>
                  <a:pt x="1491074" y="982033"/>
                </a:cubicBezTo>
                <a:cubicBezTo>
                  <a:pt x="1483234" y="988305"/>
                  <a:pt x="1471727" y="987603"/>
                  <a:pt x="1462499" y="991558"/>
                </a:cubicBezTo>
                <a:cubicBezTo>
                  <a:pt x="1449448" y="997151"/>
                  <a:pt x="1437099" y="1004258"/>
                  <a:pt x="1424399" y="1010608"/>
                </a:cubicBezTo>
                <a:cubicBezTo>
                  <a:pt x="1389200" y="1063406"/>
                  <a:pt x="1425488" y="1021645"/>
                  <a:pt x="1376774" y="1048708"/>
                </a:cubicBezTo>
                <a:cubicBezTo>
                  <a:pt x="1356760" y="1059827"/>
                  <a:pt x="1338674" y="1074108"/>
                  <a:pt x="1319624" y="1086808"/>
                </a:cubicBezTo>
                <a:cubicBezTo>
                  <a:pt x="1310099" y="1093158"/>
                  <a:pt x="1301909" y="1102238"/>
                  <a:pt x="1291049" y="1105858"/>
                </a:cubicBezTo>
                <a:cubicBezTo>
                  <a:pt x="1281524" y="1109033"/>
                  <a:pt x="1272128" y="1112625"/>
                  <a:pt x="1262474" y="1115383"/>
                </a:cubicBezTo>
                <a:cubicBezTo>
                  <a:pt x="1178753" y="1139303"/>
                  <a:pt x="1264312" y="1111595"/>
                  <a:pt x="1195799" y="1134433"/>
                </a:cubicBezTo>
                <a:lnTo>
                  <a:pt x="1071974" y="1124908"/>
                </a:lnTo>
                <a:cubicBezTo>
                  <a:pt x="1046492" y="1122481"/>
                  <a:pt x="1021307" y="1117207"/>
                  <a:pt x="995774" y="1115383"/>
                </a:cubicBezTo>
                <a:cubicBezTo>
                  <a:pt x="887912" y="1107679"/>
                  <a:pt x="779858" y="1102941"/>
                  <a:pt x="671924" y="1096333"/>
                </a:cubicBezTo>
                <a:lnTo>
                  <a:pt x="529049" y="1086808"/>
                </a:lnTo>
                <a:lnTo>
                  <a:pt x="462374" y="1077283"/>
                </a:lnTo>
                <a:cubicBezTo>
                  <a:pt x="443286" y="1074346"/>
                  <a:pt x="424526" y="1068391"/>
                  <a:pt x="405224" y="1067758"/>
                </a:cubicBezTo>
                <a:cubicBezTo>
                  <a:pt x="270197" y="1063331"/>
                  <a:pt x="135091" y="1061953"/>
                  <a:pt x="0" y="1059957"/>
                </a:cubicBezTo>
                <a:lnTo>
                  <a:pt x="5175" y="1039183"/>
                </a:lnTo>
                <a:cubicBezTo>
                  <a:pt x="14700" y="1029658"/>
                  <a:pt x="27067" y="1022304"/>
                  <a:pt x="33750" y="1010608"/>
                </a:cubicBezTo>
                <a:cubicBezTo>
                  <a:pt x="40245" y="999242"/>
                  <a:pt x="39679" y="985095"/>
                  <a:pt x="43275" y="972508"/>
                </a:cubicBezTo>
                <a:cubicBezTo>
                  <a:pt x="49244" y="951619"/>
                  <a:pt x="52094" y="942354"/>
                  <a:pt x="53461" y="940782"/>
                </a:cubicBezTo>
                <a:lnTo>
                  <a:pt x="51947" y="947672"/>
                </a:lnTo>
                <a:cubicBezTo>
                  <a:pt x="53650" y="940673"/>
                  <a:pt x="56835" y="927795"/>
                  <a:pt x="62325" y="905833"/>
                </a:cubicBezTo>
                <a:cubicBezTo>
                  <a:pt x="67195" y="886352"/>
                  <a:pt x="73220" y="867033"/>
                  <a:pt x="81375" y="848683"/>
                </a:cubicBezTo>
                <a:cubicBezTo>
                  <a:pt x="86024" y="838222"/>
                  <a:pt x="97136" y="831073"/>
                  <a:pt x="100425" y="820108"/>
                </a:cubicBezTo>
                <a:cubicBezTo>
                  <a:pt x="106876" y="798604"/>
                  <a:pt x="108829" y="775856"/>
                  <a:pt x="109950" y="753433"/>
                </a:cubicBezTo>
                <a:cubicBezTo>
                  <a:pt x="115185" y="648741"/>
                  <a:pt x="116300" y="543883"/>
                  <a:pt x="119475" y="439108"/>
                </a:cubicBezTo>
                <a:cubicBezTo>
                  <a:pt x="116300" y="375608"/>
                  <a:pt x="115020" y="311985"/>
                  <a:pt x="109950" y="248608"/>
                </a:cubicBezTo>
                <a:cubicBezTo>
                  <a:pt x="108659" y="232470"/>
                  <a:pt x="102715" y="217010"/>
                  <a:pt x="100425" y="200983"/>
                </a:cubicBezTo>
                <a:cubicBezTo>
                  <a:pt x="96359" y="172521"/>
                  <a:pt x="94075" y="143833"/>
                  <a:pt x="90900" y="115258"/>
                </a:cubicBezTo>
                <a:cubicBezTo>
                  <a:pt x="68254" y="35996"/>
                  <a:pt x="77456" y="71007"/>
                  <a:pt x="62325" y="10483"/>
                </a:cubicBezTo>
                <a:cubicBezTo>
                  <a:pt x="61431" y="6906"/>
                  <a:pt x="60418" y="3365"/>
                  <a:pt x="588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Preferential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1507895" y="4828466"/>
            <a:ext cx="5659883" cy="1953334"/>
          </a:xfrm>
          <a:custGeom>
            <a:avLst/>
            <a:gdLst/>
            <a:ahLst/>
            <a:cxnLst/>
            <a:rect l="l" t="t" r="r" b="b"/>
            <a:pathLst>
              <a:path w="4029075" h="1458749">
                <a:moveTo>
                  <a:pt x="3410816" y="269658"/>
                </a:moveTo>
                <a:lnTo>
                  <a:pt x="3410817" y="269659"/>
                </a:lnTo>
                <a:lnTo>
                  <a:pt x="3415660" y="284824"/>
                </a:lnTo>
                <a:lnTo>
                  <a:pt x="3410817" y="269659"/>
                </a:lnTo>
                <a:cubicBezTo>
                  <a:pt x="3410817" y="269659"/>
                  <a:pt x="3410817" y="269659"/>
                  <a:pt x="3410816" y="269658"/>
                </a:cubicBezTo>
                <a:close/>
                <a:moveTo>
                  <a:pt x="683161" y="262035"/>
                </a:moveTo>
                <a:lnTo>
                  <a:pt x="683157" y="262040"/>
                </a:lnTo>
                <a:lnTo>
                  <a:pt x="683160" y="262036"/>
                </a:lnTo>
                <a:close/>
                <a:moveTo>
                  <a:pt x="3394211" y="259411"/>
                </a:moveTo>
                <a:lnTo>
                  <a:pt x="3399999" y="263147"/>
                </a:lnTo>
                <a:cubicBezTo>
                  <a:pt x="3398211" y="262466"/>
                  <a:pt x="3396330" y="261198"/>
                  <a:pt x="3394211" y="259411"/>
                </a:cubicBezTo>
                <a:close/>
                <a:moveTo>
                  <a:pt x="685743" y="257902"/>
                </a:moveTo>
                <a:lnTo>
                  <a:pt x="683307" y="261800"/>
                </a:lnTo>
                <a:cubicBezTo>
                  <a:pt x="683922" y="260956"/>
                  <a:pt x="684726" y="259771"/>
                  <a:pt x="685622" y="258081"/>
                </a:cubicBezTo>
                <a:close/>
                <a:moveTo>
                  <a:pt x="689644" y="255691"/>
                </a:moveTo>
                <a:cubicBezTo>
                  <a:pt x="689055" y="254340"/>
                  <a:pt x="685157" y="259294"/>
                  <a:pt x="683157" y="262040"/>
                </a:cubicBezTo>
                <a:lnTo>
                  <a:pt x="683162" y="262033"/>
                </a:lnTo>
                <a:cubicBezTo>
                  <a:pt x="685163" y="259285"/>
                  <a:pt x="689056" y="254341"/>
                  <a:pt x="689644" y="255691"/>
                </a:cubicBezTo>
                <a:close/>
                <a:moveTo>
                  <a:pt x="687821" y="254848"/>
                </a:moveTo>
                <a:lnTo>
                  <a:pt x="683168" y="262023"/>
                </a:lnTo>
                <a:lnTo>
                  <a:pt x="683164" y="262030"/>
                </a:lnTo>
                <a:lnTo>
                  <a:pt x="683173" y="262015"/>
                </a:lnTo>
                <a:lnTo>
                  <a:pt x="687807" y="254869"/>
                </a:lnTo>
                <a:cubicBezTo>
                  <a:pt x="687811" y="254860"/>
                  <a:pt x="687816" y="254854"/>
                  <a:pt x="687821" y="254848"/>
                </a:cubicBezTo>
                <a:close/>
                <a:moveTo>
                  <a:pt x="3371851" y="239549"/>
                </a:moveTo>
                <a:cubicBezTo>
                  <a:pt x="3379664" y="247362"/>
                  <a:pt x="3385792" y="252881"/>
                  <a:pt x="3390728" y="256681"/>
                </a:cubicBezTo>
                <a:cubicBezTo>
                  <a:pt x="3385792" y="252881"/>
                  <a:pt x="3379664" y="247362"/>
                  <a:pt x="3371851" y="239549"/>
                </a:cubicBezTo>
                <a:close/>
                <a:moveTo>
                  <a:pt x="743084" y="220520"/>
                </a:moveTo>
                <a:lnTo>
                  <a:pt x="748597" y="220706"/>
                </a:lnTo>
                <a:cubicBezTo>
                  <a:pt x="748310" y="220789"/>
                  <a:pt x="745719" y="221050"/>
                  <a:pt x="743084" y="220520"/>
                </a:cubicBezTo>
                <a:close/>
                <a:moveTo>
                  <a:pt x="737306" y="215663"/>
                </a:moveTo>
                <a:lnTo>
                  <a:pt x="743084" y="220520"/>
                </a:lnTo>
                <a:cubicBezTo>
                  <a:pt x="740453" y="220005"/>
                  <a:pt x="737782" y="218702"/>
                  <a:pt x="737306" y="215663"/>
                </a:cubicBezTo>
                <a:close/>
                <a:moveTo>
                  <a:pt x="316344" y="140546"/>
                </a:moveTo>
                <a:lnTo>
                  <a:pt x="311682" y="147737"/>
                </a:lnTo>
                <a:cubicBezTo>
                  <a:pt x="312421" y="146276"/>
                  <a:pt x="316618" y="140028"/>
                  <a:pt x="316344" y="140546"/>
                </a:cubicBezTo>
                <a:close/>
                <a:moveTo>
                  <a:pt x="3582762" y="57214"/>
                </a:moveTo>
                <a:cubicBezTo>
                  <a:pt x="3591875" y="60746"/>
                  <a:pt x="3601048" y="64132"/>
                  <a:pt x="3609975" y="68099"/>
                </a:cubicBezTo>
                <a:cubicBezTo>
                  <a:pt x="3646229" y="84212"/>
                  <a:pt x="3646004" y="85768"/>
                  <a:pt x="3676650" y="106199"/>
                </a:cubicBezTo>
                <a:cubicBezTo>
                  <a:pt x="3731817" y="117232"/>
                  <a:pt x="3780678" y="127537"/>
                  <a:pt x="3838575" y="134774"/>
                </a:cubicBezTo>
                <a:cubicBezTo>
                  <a:pt x="3876512" y="139516"/>
                  <a:pt x="3914775" y="141124"/>
                  <a:pt x="3952875" y="144299"/>
                </a:cubicBezTo>
                <a:cubicBezTo>
                  <a:pt x="3985245" y="146997"/>
                  <a:pt x="3992850" y="216600"/>
                  <a:pt x="4000500" y="239549"/>
                </a:cubicBezTo>
                <a:cubicBezTo>
                  <a:pt x="4005907" y="255769"/>
                  <a:pt x="4018130" y="270135"/>
                  <a:pt x="4019550" y="287174"/>
                </a:cubicBezTo>
                <a:cubicBezTo>
                  <a:pt x="4027728" y="385310"/>
                  <a:pt x="4029075" y="483973"/>
                  <a:pt x="4029075" y="582449"/>
                </a:cubicBezTo>
                <a:cubicBezTo>
                  <a:pt x="4029075" y="592489"/>
                  <a:pt x="4022308" y="601370"/>
                  <a:pt x="4019550" y="611024"/>
                </a:cubicBezTo>
                <a:cubicBezTo>
                  <a:pt x="4015954" y="623611"/>
                  <a:pt x="4013200" y="636424"/>
                  <a:pt x="4010025" y="649124"/>
                </a:cubicBezTo>
                <a:lnTo>
                  <a:pt x="3990975" y="677699"/>
                </a:lnTo>
                <a:cubicBezTo>
                  <a:pt x="3985406" y="686053"/>
                  <a:pt x="3984625" y="696749"/>
                  <a:pt x="3981450" y="706274"/>
                </a:cubicBezTo>
                <a:cubicBezTo>
                  <a:pt x="3958260" y="775843"/>
                  <a:pt x="3967270" y="743943"/>
                  <a:pt x="3952875" y="801524"/>
                </a:cubicBezTo>
                <a:cubicBezTo>
                  <a:pt x="3940609" y="817879"/>
                  <a:pt x="3916392" y="848700"/>
                  <a:pt x="3905250" y="868199"/>
                </a:cubicBezTo>
                <a:cubicBezTo>
                  <a:pt x="3898205" y="880527"/>
                  <a:pt x="3895290" y="895391"/>
                  <a:pt x="3886200" y="906299"/>
                </a:cubicBezTo>
                <a:cubicBezTo>
                  <a:pt x="3838329" y="963744"/>
                  <a:pt x="3870842" y="885699"/>
                  <a:pt x="3848100" y="953924"/>
                </a:cubicBezTo>
                <a:cubicBezTo>
                  <a:pt x="3848058" y="953950"/>
                  <a:pt x="3809012" y="977976"/>
                  <a:pt x="3790950" y="992024"/>
                </a:cubicBezTo>
                <a:cubicBezTo>
                  <a:pt x="3780317" y="1000294"/>
                  <a:pt x="3771900" y="1011074"/>
                  <a:pt x="3762375" y="1020599"/>
                </a:cubicBezTo>
                <a:cubicBezTo>
                  <a:pt x="3746186" y="1036788"/>
                  <a:pt x="3723103" y="1044396"/>
                  <a:pt x="3705225" y="1058699"/>
                </a:cubicBezTo>
                <a:cubicBezTo>
                  <a:pt x="3691200" y="1069919"/>
                  <a:pt x="3679825" y="1084099"/>
                  <a:pt x="3667125" y="1096799"/>
                </a:cubicBezTo>
                <a:cubicBezTo>
                  <a:pt x="3599181" y="1119447"/>
                  <a:pt x="3681324" y="1087333"/>
                  <a:pt x="3609975" y="1134899"/>
                </a:cubicBezTo>
                <a:cubicBezTo>
                  <a:pt x="3601621" y="1140468"/>
                  <a:pt x="3590380" y="1139934"/>
                  <a:pt x="3581400" y="1144424"/>
                </a:cubicBezTo>
                <a:cubicBezTo>
                  <a:pt x="3571161" y="1149544"/>
                  <a:pt x="3562350" y="1157124"/>
                  <a:pt x="3552825" y="1163474"/>
                </a:cubicBezTo>
                <a:cubicBezTo>
                  <a:pt x="3536950" y="1166649"/>
                  <a:pt x="3519994" y="1166424"/>
                  <a:pt x="3505200" y="1172999"/>
                </a:cubicBezTo>
                <a:cubicBezTo>
                  <a:pt x="3490693" y="1179446"/>
                  <a:pt x="3479800" y="1192049"/>
                  <a:pt x="3467100" y="1201574"/>
                </a:cubicBezTo>
                <a:cubicBezTo>
                  <a:pt x="3448784" y="1215311"/>
                  <a:pt x="3428466" y="1226208"/>
                  <a:pt x="3409950" y="1239674"/>
                </a:cubicBezTo>
                <a:cubicBezTo>
                  <a:pt x="3393508" y="1251631"/>
                  <a:pt x="3378200" y="1265074"/>
                  <a:pt x="3362325" y="1277774"/>
                </a:cubicBezTo>
                <a:cubicBezTo>
                  <a:pt x="3352800" y="1280949"/>
                  <a:pt x="3341590" y="1281027"/>
                  <a:pt x="3333750" y="1287299"/>
                </a:cubicBezTo>
                <a:cubicBezTo>
                  <a:pt x="3324811" y="1294450"/>
                  <a:pt x="3322029" y="1307080"/>
                  <a:pt x="3314700" y="1315874"/>
                </a:cubicBezTo>
                <a:cubicBezTo>
                  <a:pt x="3306076" y="1326222"/>
                  <a:pt x="3295650" y="1334924"/>
                  <a:pt x="3286125" y="1344449"/>
                </a:cubicBezTo>
                <a:cubicBezTo>
                  <a:pt x="3286081" y="1344462"/>
                  <a:pt x="3247315" y="1355349"/>
                  <a:pt x="3228975" y="1363499"/>
                </a:cubicBezTo>
                <a:cubicBezTo>
                  <a:pt x="3218514" y="1368148"/>
                  <a:pt x="3209925" y="1376199"/>
                  <a:pt x="3200400" y="1382549"/>
                </a:cubicBezTo>
                <a:cubicBezTo>
                  <a:pt x="3183692" y="1393688"/>
                  <a:pt x="3162731" y="1396729"/>
                  <a:pt x="3143250" y="1401599"/>
                </a:cubicBezTo>
                <a:cubicBezTo>
                  <a:pt x="3009143" y="1435126"/>
                  <a:pt x="3139281" y="1393397"/>
                  <a:pt x="3057525" y="1420649"/>
                </a:cubicBezTo>
                <a:cubicBezTo>
                  <a:pt x="2911475" y="1426999"/>
                  <a:pt x="2765329" y="1431437"/>
                  <a:pt x="2619375" y="1439699"/>
                </a:cubicBezTo>
                <a:cubicBezTo>
                  <a:pt x="2596960" y="1440968"/>
                  <a:pt x="2575144" y="1448677"/>
                  <a:pt x="2552700" y="1449224"/>
                </a:cubicBezTo>
                <a:lnTo>
                  <a:pt x="1838325" y="1458749"/>
                </a:lnTo>
                <a:cubicBezTo>
                  <a:pt x="1718254" y="1410721"/>
                  <a:pt x="1848651" y="1456861"/>
                  <a:pt x="1590675" y="1430174"/>
                </a:cubicBezTo>
                <a:cubicBezTo>
                  <a:pt x="1564632" y="1427480"/>
                  <a:pt x="1539875" y="1417474"/>
                  <a:pt x="1514475" y="1411124"/>
                </a:cubicBezTo>
                <a:cubicBezTo>
                  <a:pt x="1409555" y="1399466"/>
                  <a:pt x="1457110" y="1406326"/>
                  <a:pt x="1371600" y="1392074"/>
                </a:cubicBezTo>
                <a:cubicBezTo>
                  <a:pt x="1332862" y="1385618"/>
                  <a:pt x="1295400" y="1373024"/>
                  <a:pt x="1257300" y="1363499"/>
                </a:cubicBezTo>
                <a:cubicBezTo>
                  <a:pt x="1202892" y="1349897"/>
                  <a:pt x="1209104" y="1350418"/>
                  <a:pt x="1171575" y="1325399"/>
                </a:cubicBezTo>
                <a:cubicBezTo>
                  <a:pt x="1013669" y="1299081"/>
                  <a:pt x="1248109" y="1336874"/>
                  <a:pt x="1019175" y="1306349"/>
                </a:cubicBezTo>
                <a:cubicBezTo>
                  <a:pt x="1003128" y="1304209"/>
                  <a:pt x="987614" y="1298832"/>
                  <a:pt x="971550" y="1296824"/>
                </a:cubicBezTo>
                <a:cubicBezTo>
                  <a:pt x="852494" y="1281942"/>
                  <a:pt x="887168" y="1317889"/>
                  <a:pt x="847725" y="1258724"/>
                </a:cubicBezTo>
                <a:cubicBezTo>
                  <a:pt x="838200" y="1255549"/>
                  <a:pt x="828804" y="1251957"/>
                  <a:pt x="819150" y="1249199"/>
                </a:cubicBezTo>
                <a:cubicBezTo>
                  <a:pt x="806563" y="1245603"/>
                  <a:pt x="793082" y="1244831"/>
                  <a:pt x="781050" y="1239674"/>
                </a:cubicBezTo>
                <a:cubicBezTo>
                  <a:pt x="770528" y="1235165"/>
                  <a:pt x="762714" y="1225744"/>
                  <a:pt x="752475" y="1220624"/>
                </a:cubicBezTo>
                <a:cubicBezTo>
                  <a:pt x="743495" y="1216134"/>
                  <a:pt x="732880" y="1215589"/>
                  <a:pt x="723900" y="1211099"/>
                </a:cubicBezTo>
                <a:cubicBezTo>
                  <a:pt x="713661" y="1205979"/>
                  <a:pt x="705847" y="1196558"/>
                  <a:pt x="695325" y="1192049"/>
                </a:cubicBezTo>
                <a:cubicBezTo>
                  <a:pt x="683293" y="1186892"/>
                  <a:pt x="669812" y="1186120"/>
                  <a:pt x="657225" y="1182524"/>
                </a:cubicBezTo>
                <a:cubicBezTo>
                  <a:pt x="647571" y="1179766"/>
                  <a:pt x="638175" y="1176174"/>
                  <a:pt x="628650" y="1172999"/>
                </a:cubicBezTo>
                <a:cubicBezTo>
                  <a:pt x="549016" y="1161623"/>
                  <a:pt x="583755" y="1168919"/>
                  <a:pt x="523875" y="1153949"/>
                </a:cubicBezTo>
                <a:cubicBezTo>
                  <a:pt x="496325" y="1147061"/>
                  <a:pt x="473889" y="1126771"/>
                  <a:pt x="447675" y="1115849"/>
                </a:cubicBezTo>
                <a:cubicBezTo>
                  <a:pt x="411053" y="1100590"/>
                  <a:pt x="413390" y="1112994"/>
                  <a:pt x="381000" y="1096799"/>
                </a:cubicBezTo>
                <a:cubicBezTo>
                  <a:pt x="364441" y="1088520"/>
                  <a:pt x="349250" y="1077749"/>
                  <a:pt x="333375" y="1068224"/>
                </a:cubicBezTo>
                <a:lnTo>
                  <a:pt x="295275" y="1058699"/>
                </a:lnTo>
                <a:cubicBezTo>
                  <a:pt x="285535" y="1056264"/>
                  <a:pt x="276225" y="1052349"/>
                  <a:pt x="266700" y="1049174"/>
                </a:cubicBezTo>
                <a:lnTo>
                  <a:pt x="209550" y="1030124"/>
                </a:lnTo>
                <a:cubicBezTo>
                  <a:pt x="191277" y="1024033"/>
                  <a:pt x="120737" y="967890"/>
                  <a:pt x="104775" y="953924"/>
                </a:cubicBezTo>
                <a:cubicBezTo>
                  <a:pt x="86050" y="937540"/>
                  <a:pt x="68422" y="919318"/>
                  <a:pt x="57150" y="896774"/>
                </a:cubicBezTo>
                <a:cubicBezTo>
                  <a:pt x="52660" y="887794"/>
                  <a:pt x="51580" y="877427"/>
                  <a:pt x="47625" y="868199"/>
                </a:cubicBezTo>
                <a:cubicBezTo>
                  <a:pt x="39392" y="848989"/>
                  <a:pt x="22241" y="823862"/>
                  <a:pt x="19050" y="801524"/>
                </a:cubicBezTo>
                <a:cubicBezTo>
                  <a:pt x="10918" y="744600"/>
                  <a:pt x="6350" y="687224"/>
                  <a:pt x="0" y="630074"/>
                </a:cubicBezTo>
                <a:cubicBezTo>
                  <a:pt x="3175" y="620549"/>
                  <a:pt x="5035" y="610479"/>
                  <a:pt x="9525" y="601499"/>
                </a:cubicBezTo>
                <a:cubicBezTo>
                  <a:pt x="14645" y="591260"/>
                  <a:pt x="24555" y="583643"/>
                  <a:pt x="28575" y="572924"/>
                </a:cubicBezTo>
                <a:cubicBezTo>
                  <a:pt x="63885" y="478763"/>
                  <a:pt x="12474" y="563737"/>
                  <a:pt x="57150" y="496724"/>
                </a:cubicBezTo>
                <a:cubicBezTo>
                  <a:pt x="66675" y="490374"/>
                  <a:pt x="78574" y="486613"/>
                  <a:pt x="85725" y="477674"/>
                </a:cubicBezTo>
                <a:cubicBezTo>
                  <a:pt x="91997" y="469834"/>
                  <a:pt x="90760" y="458079"/>
                  <a:pt x="95250" y="449099"/>
                </a:cubicBezTo>
                <a:cubicBezTo>
                  <a:pt x="100370" y="438860"/>
                  <a:pt x="108620" y="430463"/>
                  <a:pt x="114300" y="420524"/>
                </a:cubicBezTo>
                <a:cubicBezTo>
                  <a:pt x="121345" y="408196"/>
                  <a:pt x="127000" y="395124"/>
                  <a:pt x="133350" y="382424"/>
                </a:cubicBezTo>
                <a:cubicBezTo>
                  <a:pt x="142875" y="379249"/>
                  <a:pt x="154825" y="379999"/>
                  <a:pt x="161925" y="372899"/>
                </a:cubicBezTo>
                <a:cubicBezTo>
                  <a:pt x="169025" y="365799"/>
                  <a:pt x="166960" y="353304"/>
                  <a:pt x="171450" y="344324"/>
                </a:cubicBezTo>
                <a:cubicBezTo>
                  <a:pt x="176570" y="334085"/>
                  <a:pt x="184150" y="325274"/>
                  <a:pt x="190500" y="315749"/>
                </a:cubicBezTo>
                <a:cubicBezTo>
                  <a:pt x="200025" y="309399"/>
                  <a:pt x="211746" y="305493"/>
                  <a:pt x="219075" y="296699"/>
                </a:cubicBezTo>
                <a:cubicBezTo>
                  <a:pt x="228165" y="285791"/>
                  <a:pt x="231080" y="270927"/>
                  <a:pt x="238125" y="258599"/>
                </a:cubicBezTo>
                <a:cubicBezTo>
                  <a:pt x="243805" y="248660"/>
                  <a:pt x="249846" y="238818"/>
                  <a:pt x="257175" y="230024"/>
                </a:cubicBezTo>
                <a:cubicBezTo>
                  <a:pt x="283507" y="198426"/>
                  <a:pt x="287063" y="208347"/>
                  <a:pt x="304800" y="172874"/>
                </a:cubicBezTo>
                <a:cubicBezTo>
                  <a:pt x="327273" y="127928"/>
                  <a:pt x="315682" y="142245"/>
                  <a:pt x="311682" y="147737"/>
                </a:cubicBezTo>
                <a:cubicBezTo>
                  <a:pt x="314057" y="144387"/>
                  <a:pt x="320244" y="135421"/>
                  <a:pt x="333375" y="115724"/>
                </a:cubicBezTo>
                <a:cubicBezTo>
                  <a:pt x="342900" y="109374"/>
                  <a:pt x="353855" y="104769"/>
                  <a:pt x="361950" y="96674"/>
                </a:cubicBezTo>
                <a:cubicBezTo>
                  <a:pt x="374529" y="84096"/>
                  <a:pt x="379635" y="72918"/>
                  <a:pt x="383732" y="59611"/>
                </a:cubicBezTo>
                <a:cubicBezTo>
                  <a:pt x="389895" y="75061"/>
                  <a:pt x="395099" y="91345"/>
                  <a:pt x="400051" y="106200"/>
                </a:cubicBezTo>
                <a:lnTo>
                  <a:pt x="419101" y="163350"/>
                </a:lnTo>
                <a:cubicBezTo>
                  <a:pt x="426341" y="185070"/>
                  <a:pt x="446082" y="200486"/>
                  <a:pt x="457201" y="220500"/>
                </a:cubicBezTo>
                <a:cubicBezTo>
                  <a:pt x="462077" y="229277"/>
                  <a:pt x="463551" y="239550"/>
                  <a:pt x="466726" y="249075"/>
                </a:cubicBezTo>
                <a:cubicBezTo>
                  <a:pt x="476251" y="255425"/>
                  <a:pt x="488150" y="259186"/>
                  <a:pt x="495301" y="268125"/>
                </a:cubicBezTo>
                <a:cubicBezTo>
                  <a:pt x="557276" y="345594"/>
                  <a:pt x="443582" y="244981"/>
                  <a:pt x="523876" y="325275"/>
                </a:cubicBezTo>
                <a:cubicBezTo>
                  <a:pt x="566960" y="368359"/>
                  <a:pt x="543433" y="317270"/>
                  <a:pt x="561976" y="372900"/>
                </a:cubicBezTo>
                <a:cubicBezTo>
                  <a:pt x="571501" y="382425"/>
                  <a:pt x="579343" y="394003"/>
                  <a:pt x="590551" y="401475"/>
                </a:cubicBezTo>
                <a:cubicBezTo>
                  <a:pt x="594172" y="403889"/>
                  <a:pt x="598551" y="404822"/>
                  <a:pt x="603035" y="405354"/>
                </a:cubicBezTo>
                <a:lnTo>
                  <a:pt x="603036" y="405353"/>
                </a:lnTo>
                <a:lnTo>
                  <a:pt x="619126" y="410999"/>
                </a:lnTo>
                <a:cubicBezTo>
                  <a:pt x="628065" y="418150"/>
                  <a:pt x="631826" y="430049"/>
                  <a:pt x="638176" y="439574"/>
                </a:cubicBezTo>
                <a:lnTo>
                  <a:pt x="666751" y="458624"/>
                </a:lnTo>
                <a:cubicBezTo>
                  <a:pt x="685801" y="471324"/>
                  <a:pt x="703887" y="485605"/>
                  <a:pt x="723901" y="496724"/>
                </a:cubicBezTo>
                <a:cubicBezTo>
                  <a:pt x="735081" y="502935"/>
                  <a:pt x="781608" y="513532"/>
                  <a:pt x="790576" y="515774"/>
                </a:cubicBezTo>
                <a:cubicBezTo>
                  <a:pt x="800316" y="518209"/>
                  <a:pt x="809626" y="522124"/>
                  <a:pt x="819151" y="525299"/>
                </a:cubicBezTo>
                <a:cubicBezTo>
                  <a:pt x="838201" y="531649"/>
                  <a:pt x="857657" y="536891"/>
                  <a:pt x="876301" y="544349"/>
                </a:cubicBezTo>
                <a:cubicBezTo>
                  <a:pt x="889484" y="549622"/>
                  <a:pt x="901350" y="557806"/>
                  <a:pt x="914401" y="563399"/>
                </a:cubicBezTo>
                <a:cubicBezTo>
                  <a:pt x="923629" y="567354"/>
                  <a:pt x="933748" y="568969"/>
                  <a:pt x="942976" y="572924"/>
                </a:cubicBezTo>
                <a:cubicBezTo>
                  <a:pt x="956027" y="578517"/>
                  <a:pt x="968025" y="586381"/>
                  <a:pt x="981076" y="591974"/>
                </a:cubicBezTo>
                <a:cubicBezTo>
                  <a:pt x="990304" y="595929"/>
                  <a:pt x="1000671" y="597009"/>
                  <a:pt x="1009651" y="601499"/>
                </a:cubicBezTo>
                <a:cubicBezTo>
                  <a:pt x="1050851" y="622099"/>
                  <a:pt x="1041793" y="621671"/>
                  <a:pt x="1033582" y="619614"/>
                </a:cubicBezTo>
                <a:cubicBezTo>
                  <a:pt x="1041978" y="622119"/>
                  <a:pt x="1060097" y="627840"/>
                  <a:pt x="1095376" y="639599"/>
                </a:cubicBezTo>
                <a:cubicBezTo>
                  <a:pt x="1161357" y="647847"/>
                  <a:pt x="1163098" y="646182"/>
                  <a:pt x="1219201" y="658649"/>
                </a:cubicBezTo>
                <a:cubicBezTo>
                  <a:pt x="1231980" y="661489"/>
                  <a:pt x="1245269" y="663017"/>
                  <a:pt x="1257301" y="668174"/>
                </a:cubicBezTo>
                <a:cubicBezTo>
                  <a:pt x="1356688" y="710769"/>
                  <a:pt x="1180110" y="661842"/>
                  <a:pt x="1343026" y="706274"/>
                </a:cubicBezTo>
                <a:cubicBezTo>
                  <a:pt x="1346604" y="707250"/>
                  <a:pt x="1420941" y="720861"/>
                  <a:pt x="1428751" y="725324"/>
                </a:cubicBezTo>
                <a:cubicBezTo>
                  <a:pt x="1440447" y="732007"/>
                  <a:pt x="1447801" y="744374"/>
                  <a:pt x="1457326" y="753899"/>
                </a:cubicBezTo>
                <a:cubicBezTo>
                  <a:pt x="1505155" y="763465"/>
                  <a:pt x="1513762" y="763138"/>
                  <a:pt x="1562101" y="782474"/>
                </a:cubicBezTo>
                <a:cubicBezTo>
                  <a:pt x="1575284" y="787747"/>
                  <a:pt x="1587501" y="795174"/>
                  <a:pt x="1600201" y="801524"/>
                </a:cubicBezTo>
                <a:cubicBezTo>
                  <a:pt x="1656673" y="810936"/>
                  <a:pt x="1742782" y="825743"/>
                  <a:pt x="1790701" y="830099"/>
                </a:cubicBezTo>
                <a:cubicBezTo>
                  <a:pt x="1850861" y="835568"/>
                  <a:pt x="1911351" y="836449"/>
                  <a:pt x="1971676" y="839624"/>
                </a:cubicBezTo>
                <a:cubicBezTo>
                  <a:pt x="2047079" y="830199"/>
                  <a:pt x="2055373" y="828809"/>
                  <a:pt x="2133601" y="820574"/>
                </a:cubicBezTo>
                <a:cubicBezTo>
                  <a:pt x="2232340" y="810180"/>
                  <a:pt x="2210526" y="814601"/>
                  <a:pt x="2295526" y="801524"/>
                </a:cubicBezTo>
                <a:cubicBezTo>
                  <a:pt x="2314614" y="798587"/>
                  <a:pt x="2333792" y="796046"/>
                  <a:pt x="2352676" y="791999"/>
                </a:cubicBezTo>
                <a:cubicBezTo>
                  <a:pt x="2443177" y="772606"/>
                  <a:pt x="2406322" y="774051"/>
                  <a:pt x="2486026" y="763424"/>
                </a:cubicBezTo>
                <a:cubicBezTo>
                  <a:pt x="2514525" y="759624"/>
                  <a:pt x="2543289" y="757965"/>
                  <a:pt x="2571751" y="753899"/>
                </a:cubicBezTo>
                <a:cubicBezTo>
                  <a:pt x="2587778" y="751609"/>
                  <a:pt x="2603407" y="747036"/>
                  <a:pt x="2619376" y="744374"/>
                </a:cubicBezTo>
                <a:cubicBezTo>
                  <a:pt x="2630408" y="742535"/>
                  <a:pt x="2715718" y="732058"/>
                  <a:pt x="2733676" y="725324"/>
                </a:cubicBezTo>
                <a:cubicBezTo>
                  <a:pt x="2744395" y="721304"/>
                  <a:pt x="2752726" y="712624"/>
                  <a:pt x="2762251" y="706274"/>
                </a:cubicBezTo>
                <a:cubicBezTo>
                  <a:pt x="2770605" y="700705"/>
                  <a:pt x="2781301" y="699924"/>
                  <a:pt x="2790826" y="696749"/>
                </a:cubicBezTo>
                <a:cubicBezTo>
                  <a:pt x="2926639" y="651478"/>
                  <a:pt x="2785309" y="696964"/>
                  <a:pt x="2886076" y="668174"/>
                </a:cubicBezTo>
                <a:cubicBezTo>
                  <a:pt x="2927294" y="656397"/>
                  <a:pt x="2910440" y="660296"/>
                  <a:pt x="2952751" y="630074"/>
                </a:cubicBezTo>
                <a:cubicBezTo>
                  <a:pt x="2962066" y="623420"/>
                  <a:pt x="2971387" y="616704"/>
                  <a:pt x="2981326" y="611024"/>
                </a:cubicBezTo>
                <a:cubicBezTo>
                  <a:pt x="2993654" y="603979"/>
                  <a:pt x="3008518" y="601064"/>
                  <a:pt x="3019426" y="591974"/>
                </a:cubicBezTo>
                <a:cubicBezTo>
                  <a:pt x="3028220" y="584645"/>
                  <a:pt x="3032126" y="572924"/>
                  <a:pt x="3038476" y="563399"/>
                </a:cubicBezTo>
                <a:cubicBezTo>
                  <a:pt x="3038520" y="563374"/>
                  <a:pt x="3078406" y="540368"/>
                  <a:pt x="3095626" y="525299"/>
                </a:cubicBezTo>
                <a:cubicBezTo>
                  <a:pt x="3104241" y="517761"/>
                  <a:pt x="3108326" y="506249"/>
                  <a:pt x="3114676" y="496724"/>
                </a:cubicBezTo>
                <a:cubicBezTo>
                  <a:pt x="3143315" y="487178"/>
                  <a:pt x="3147207" y="488665"/>
                  <a:pt x="3171826" y="468149"/>
                </a:cubicBezTo>
                <a:cubicBezTo>
                  <a:pt x="3182174" y="459525"/>
                  <a:pt x="3190053" y="448198"/>
                  <a:pt x="3200401" y="439574"/>
                </a:cubicBezTo>
                <a:cubicBezTo>
                  <a:pt x="3209195" y="432245"/>
                  <a:pt x="3218737" y="425644"/>
                  <a:pt x="3228976" y="420524"/>
                </a:cubicBezTo>
                <a:cubicBezTo>
                  <a:pt x="3237956" y="416034"/>
                  <a:pt x="3249711" y="417271"/>
                  <a:pt x="3257551" y="410999"/>
                </a:cubicBezTo>
                <a:cubicBezTo>
                  <a:pt x="3266490" y="403848"/>
                  <a:pt x="3270251" y="391949"/>
                  <a:pt x="3276601" y="382424"/>
                </a:cubicBezTo>
                <a:cubicBezTo>
                  <a:pt x="3286126" y="376074"/>
                  <a:pt x="3295237" y="369054"/>
                  <a:pt x="3305176" y="363374"/>
                </a:cubicBezTo>
                <a:cubicBezTo>
                  <a:pt x="3317504" y="356329"/>
                  <a:pt x="3331722" y="352577"/>
                  <a:pt x="3343276" y="344324"/>
                </a:cubicBezTo>
                <a:cubicBezTo>
                  <a:pt x="3354237" y="336494"/>
                  <a:pt x="3361503" y="324373"/>
                  <a:pt x="3371851" y="315749"/>
                </a:cubicBezTo>
                <a:cubicBezTo>
                  <a:pt x="3392014" y="298946"/>
                  <a:pt x="3402560" y="298302"/>
                  <a:pt x="3415660" y="284824"/>
                </a:cubicBezTo>
                <a:lnTo>
                  <a:pt x="3429001" y="268124"/>
                </a:lnTo>
                <a:cubicBezTo>
                  <a:pt x="3434570" y="259770"/>
                  <a:pt x="3435351" y="249074"/>
                  <a:pt x="3438526" y="239549"/>
                </a:cubicBezTo>
                <a:cubicBezTo>
                  <a:pt x="3451226" y="230024"/>
                  <a:pt x="3466463" y="223170"/>
                  <a:pt x="3476626" y="210974"/>
                </a:cubicBezTo>
                <a:cubicBezTo>
                  <a:pt x="3483054" y="203261"/>
                  <a:pt x="3481661" y="191379"/>
                  <a:pt x="3486151" y="182399"/>
                </a:cubicBezTo>
                <a:cubicBezTo>
                  <a:pt x="3491271" y="172160"/>
                  <a:pt x="3497872" y="162618"/>
                  <a:pt x="3505201" y="153824"/>
                </a:cubicBezTo>
                <a:cubicBezTo>
                  <a:pt x="3513825" y="143476"/>
                  <a:pt x="3524251" y="134774"/>
                  <a:pt x="3533776" y="125249"/>
                </a:cubicBezTo>
                <a:cubicBezTo>
                  <a:pt x="3549965" y="109060"/>
                  <a:pt x="3557820" y="86171"/>
                  <a:pt x="3571876" y="68099"/>
                </a:cubicBezTo>
                <a:cubicBezTo>
                  <a:pt x="3575038" y="64035"/>
                  <a:pt x="3578566" y="60294"/>
                  <a:pt x="3582762" y="57214"/>
                </a:cubicBezTo>
                <a:close/>
                <a:moveTo>
                  <a:pt x="3192920" y="0"/>
                </a:moveTo>
                <a:lnTo>
                  <a:pt x="3200401" y="10949"/>
                </a:lnTo>
                <a:cubicBezTo>
                  <a:pt x="3197139" y="7034"/>
                  <a:pt x="3194442" y="3581"/>
                  <a:pt x="3192920" y="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Equilibrium-</a:t>
            </a:r>
            <a:r>
              <a:rPr lang="en-US" dirty="0" err="1" smtClean="0"/>
              <a:t>nonequilibrium</a:t>
            </a:r>
            <a:r>
              <a:rPr lang="en-US" dirty="0" smtClean="0"/>
              <a:t> duality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76200" y="3504998"/>
            <a:ext cx="1866604" cy="1095795"/>
          </a:xfrm>
          <a:custGeom>
            <a:avLst/>
            <a:gdLst/>
            <a:ahLst/>
            <a:cxnLst/>
            <a:rect l="l" t="t" r="r" b="b"/>
            <a:pathLst>
              <a:path w="1328771" h="818339">
                <a:moveTo>
                  <a:pt x="188987" y="795366"/>
                </a:moveTo>
                <a:cubicBezTo>
                  <a:pt x="189655" y="795423"/>
                  <a:pt x="194246" y="796310"/>
                  <a:pt x="205804" y="798767"/>
                </a:cubicBezTo>
                <a:cubicBezTo>
                  <a:pt x="199329" y="797860"/>
                  <a:pt x="187784" y="795263"/>
                  <a:pt x="188987" y="795366"/>
                </a:cubicBezTo>
                <a:close/>
                <a:moveTo>
                  <a:pt x="1154157" y="0"/>
                </a:moveTo>
                <a:lnTo>
                  <a:pt x="1152526" y="113490"/>
                </a:lnTo>
                <a:cubicBezTo>
                  <a:pt x="1152526" y="132803"/>
                  <a:pt x="1159499" y="151497"/>
                  <a:pt x="1162051" y="170640"/>
                </a:cubicBezTo>
                <a:cubicBezTo>
                  <a:pt x="1165851" y="199139"/>
                  <a:pt x="1168401" y="227790"/>
                  <a:pt x="1171576" y="256365"/>
                </a:cubicBezTo>
                <a:cubicBezTo>
                  <a:pt x="1171576" y="256365"/>
                  <a:pt x="1191293" y="313301"/>
                  <a:pt x="1200151" y="342090"/>
                </a:cubicBezTo>
                <a:cubicBezTo>
                  <a:pt x="1204001" y="354602"/>
                  <a:pt x="1206080" y="367603"/>
                  <a:pt x="1209676" y="380190"/>
                </a:cubicBezTo>
                <a:cubicBezTo>
                  <a:pt x="1212434" y="389844"/>
                  <a:pt x="1216026" y="399240"/>
                  <a:pt x="1219201" y="408765"/>
                </a:cubicBezTo>
                <a:cubicBezTo>
                  <a:pt x="1227480" y="433603"/>
                  <a:pt x="1231901" y="459565"/>
                  <a:pt x="1238251" y="484965"/>
                </a:cubicBezTo>
                <a:cubicBezTo>
                  <a:pt x="1247776" y="494490"/>
                  <a:pt x="1260802" y="501492"/>
                  <a:pt x="1266826" y="513540"/>
                </a:cubicBezTo>
                <a:cubicBezTo>
                  <a:pt x="1274066" y="528020"/>
                  <a:pt x="1272424" y="545459"/>
                  <a:pt x="1276351" y="561165"/>
                </a:cubicBezTo>
                <a:cubicBezTo>
                  <a:pt x="1278786" y="570905"/>
                  <a:pt x="1282701" y="580215"/>
                  <a:pt x="1285876" y="589740"/>
                </a:cubicBezTo>
                <a:cubicBezTo>
                  <a:pt x="1296115" y="620457"/>
                  <a:pt x="1297510" y="653472"/>
                  <a:pt x="1304926" y="684990"/>
                </a:cubicBezTo>
                <a:cubicBezTo>
                  <a:pt x="1310220" y="707490"/>
                  <a:pt x="1319443" y="729000"/>
                  <a:pt x="1323976" y="751665"/>
                </a:cubicBezTo>
                <a:cubicBezTo>
                  <a:pt x="1326506" y="764313"/>
                  <a:pt x="1328045" y="777120"/>
                  <a:pt x="1328771" y="790025"/>
                </a:cubicBezTo>
                <a:cubicBezTo>
                  <a:pt x="1056321" y="789165"/>
                  <a:pt x="671690" y="780222"/>
                  <a:pt x="371475" y="808814"/>
                </a:cubicBezTo>
                <a:cubicBezTo>
                  <a:pt x="345993" y="811241"/>
                  <a:pt x="320675" y="815164"/>
                  <a:pt x="295275" y="818339"/>
                </a:cubicBezTo>
                <a:cubicBezTo>
                  <a:pt x="248569" y="807960"/>
                  <a:pt x="221094" y="801995"/>
                  <a:pt x="205804" y="798767"/>
                </a:cubicBezTo>
                <a:cubicBezTo>
                  <a:pt x="210549" y="799178"/>
                  <a:pt x="209537" y="798560"/>
                  <a:pt x="205225" y="797087"/>
                </a:cubicBezTo>
                <a:lnTo>
                  <a:pt x="180975" y="789764"/>
                </a:lnTo>
                <a:cubicBezTo>
                  <a:pt x="156808" y="782859"/>
                  <a:pt x="137138" y="780502"/>
                  <a:pt x="114300" y="770714"/>
                </a:cubicBezTo>
                <a:cubicBezTo>
                  <a:pt x="101249" y="765121"/>
                  <a:pt x="88900" y="758014"/>
                  <a:pt x="76200" y="751664"/>
                </a:cubicBezTo>
                <a:cubicBezTo>
                  <a:pt x="4978" y="716053"/>
                  <a:pt x="63500" y="592914"/>
                  <a:pt x="57150" y="513539"/>
                </a:cubicBezTo>
                <a:cubicBezTo>
                  <a:pt x="46464" y="481481"/>
                  <a:pt x="47407" y="479820"/>
                  <a:pt x="28575" y="446864"/>
                </a:cubicBezTo>
                <a:cubicBezTo>
                  <a:pt x="22895" y="436925"/>
                  <a:pt x="10703" y="429676"/>
                  <a:pt x="9525" y="418289"/>
                </a:cubicBezTo>
                <a:cubicBezTo>
                  <a:pt x="1024" y="336116"/>
                  <a:pt x="3175" y="253189"/>
                  <a:pt x="0" y="170639"/>
                </a:cubicBezTo>
                <a:cubicBezTo>
                  <a:pt x="6350" y="161114"/>
                  <a:pt x="13930" y="152303"/>
                  <a:pt x="19050" y="142064"/>
                </a:cubicBezTo>
                <a:cubicBezTo>
                  <a:pt x="23540" y="133084"/>
                  <a:pt x="22303" y="121329"/>
                  <a:pt x="28575" y="113489"/>
                </a:cubicBezTo>
                <a:cubicBezTo>
                  <a:pt x="35726" y="104550"/>
                  <a:pt x="49821" y="103233"/>
                  <a:pt x="57150" y="94439"/>
                </a:cubicBezTo>
                <a:cubicBezTo>
                  <a:pt x="66240" y="83531"/>
                  <a:pt x="69850" y="69039"/>
                  <a:pt x="76200" y="56339"/>
                </a:cubicBezTo>
                <a:cubicBezTo>
                  <a:pt x="85725" y="49989"/>
                  <a:pt x="94536" y="42409"/>
                  <a:pt x="104775" y="37289"/>
                </a:cubicBezTo>
                <a:cubicBezTo>
                  <a:pt x="113755" y="32799"/>
                  <a:pt x="123319" y="28200"/>
                  <a:pt x="133350" y="27764"/>
                </a:cubicBezTo>
                <a:lnTo>
                  <a:pt x="762000" y="87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Configuration model</a:t>
            </a:r>
          </a:p>
        </p:txBody>
      </p:sp>
      <p:sp>
        <p:nvSpPr>
          <p:cNvPr id="60" name="Freeform 59"/>
          <p:cNvSpPr/>
          <p:nvPr/>
        </p:nvSpPr>
        <p:spPr bwMode="auto">
          <a:xfrm>
            <a:off x="129720" y="1984297"/>
            <a:ext cx="1895510" cy="1060501"/>
          </a:xfrm>
          <a:custGeom>
            <a:avLst/>
            <a:gdLst/>
            <a:ahLst/>
            <a:cxnLst/>
            <a:rect l="l" t="t" r="r" b="b"/>
            <a:pathLst>
              <a:path w="1349348" h="791982">
                <a:moveTo>
                  <a:pt x="1349348" y="1457"/>
                </a:moveTo>
                <a:lnTo>
                  <a:pt x="1343026" y="20423"/>
                </a:lnTo>
                <a:cubicBezTo>
                  <a:pt x="1330326" y="33123"/>
                  <a:pt x="1315365" y="43908"/>
                  <a:pt x="1304926" y="58523"/>
                </a:cubicBezTo>
                <a:cubicBezTo>
                  <a:pt x="1299090" y="66693"/>
                  <a:pt x="1297370" y="77253"/>
                  <a:pt x="1295401" y="87098"/>
                </a:cubicBezTo>
                <a:cubicBezTo>
                  <a:pt x="1290998" y="109113"/>
                  <a:pt x="1289051" y="131548"/>
                  <a:pt x="1285876" y="153773"/>
                </a:cubicBezTo>
                <a:cubicBezTo>
                  <a:pt x="1279007" y="201853"/>
                  <a:pt x="1267837" y="249236"/>
                  <a:pt x="1257301" y="296648"/>
                </a:cubicBezTo>
                <a:cubicBezTo>
                  <a:pt x="1255123" y="306449"/>
                  <a:pt x="1250951" y="315698"/>
                  <a:pt x="1247776" y="325223"/>
                </a:cubicBezTo>
                <a:cubicBezTo>
                  <a:pt x="1237537" y="355940"/>
                  <a:pt x="1234353" y="388587"/>
                  <a:pt x="1228726" y="420473"/>
                </a:cubicBezTo>
                <a:cubicBezTo>
                  <a:pt x="1220612" y="466451"/>
                  <a:pt x="1219328" y="499254"/>
                  <a:pt x="1209676" y="544298"/>
                </a:cubicBezTo>
                <a:cubicBezTo>
                  <a:pt x="1204190" y="569899"/>
                  <a:pt x="1196976" y="595098"/>
                  <a:pt x="1190626" y="620498"/>
                </a:cubicBezTo>
                <a:cubicBezTo>
                  <a:pt x="1179736" y="664059"/>
                  <a:pt x="1178579" y="709496"/>
                  <a:pt x="1171576" y="753848"/>
                </a:cubicBezTo>
                <a:cubicBezTo>
                  <a:pt x="1170376" y="761447"/>
                  <a:pt x="1168683" y="768959"/>
                  <a:pt x="1167049" y="776484"/>
                </a:cubicBezTo>
                <a:cubicBezTo>
                  <a:pt x="1073389" y="783222"/>
                  <a:pt x="979683" y="789764"/>
                  <a:pt x="885825" y="791947"/>
                </a:cubicBezTo>
                <a:cubicBezTo>
                  <a:pt x="860234" y="792542"/>
                  <a:pt x="835025" y="785597"/>
                  <a:pt x="809625" y="782422"/>
                </a:cubicBezTo>
                <a:cubicBezTo>
                  <a:pt x="746346" y="779891"/>
                  <a:pt x="429129" y="783380"/>
                  <a:pt x="266700" y="753847"/>
                </a:cubicBezTo>
                <a:cubicBezTo>
                  <a:pt x="253820" y="751505"/>
                  <a:pt x="241300" y="747497"/>
                  <a:pt x="228600" y="744322"/>
                </a:cubicBezTo>
                <a:cubicBezTo>
                  <a:pt x="140006" y="736939"/>
                  <a:pt x="138122" y="742964"/>
                  <a:pt x="76200" y="725272"/>
                </a:cubicBezTo>
                <a:cubicBezTo>
                  <a:pt x="66546" y="722514"/>
                  <a:pt x="55465" y="722019"/>
                  <a:pt x="47625" y="715747"/>
                </a:cubicBezTo>
                <a:cubicBezTo>
                  <a:pt x="38686" y="708596"/>
                  <a:pt x="29644" y="698570"/>
                  <a:pt x="28575" y="687172"/>
                </a:cubicBezTo>
                <a:cubicBezTo>
                  <a:pt x="19976" y="595444"/>
                  <a:pt x="24797" y="502897"/>
                  <a:pt x="19050" y="410947"/>
                </a:cubicBezTo>
                <a:cubicBezTo>
                  <a:pt x="18424" y="400926"/>
                  <a:pt x="10698" y="392343"/>
                  <a:pt x="9525" y="382372"/>
                </a:cubicBezTo>
                <a:cubicBezTo>
                  <a:pt x="4318" y="338114"/>
                  <a:pt x="3175" y="293472"/>
                  <a:pt x="0" y="249022"/>
                </a:cubicBezTo>
                <a:cubicBezTo>
                  <a:pt x="28030" y="192961"/>
                  <a:pt x="14560" y="224392"/>
                  <a:pt x="38100" y="153772"/>
                </a:cubicBezTo>
                <a:cubicBezTo>
                  <a:pt x="47625" y="144247"/>
                  <a:pt x="55714" y="133027"/>
                  <a:pt x="66675" y="125197"/>
                </a:cubicBezTo>
                <a:cubicBezTo>
                  <a:pt x="78229" y="116944"/>
                  <a:pt x="93867" y="115237"/>
                  <a:pt x="104775" y="106147"/>
                </a:cubicBezTo>
                <a:cubicBezTo>
                  <a:pt x="113569" y="98818"/>
                  <a:pt x="117475" y="87097"/>
                  <a:pt x="123825" y="77572"/>
                </a:cubicBezTo>
                <a:cubicBezTo>
                  <a:pt x="123825" y="77572"/>
                  <a:pt x="160934" y="59775"/>
                  <a:pt x="180975" y="58522"/>
                </a:cubicBezTo>
                <a:cubicBezTo>
                  <a:pt x="488385" y="39309"/>
                  <a:pt x="512150" y="45171"/>
                  <a:pt x="752475" y="58522"/>
                </a:cubicBezTo>
                <a:cubicBezTo>
                  <a:pt x="796925" y="55347"/>
                  <a:pt x="841636" y="54761"/>
                  <a:pt x="885825" y="48997"/>
                </a:cubicBezTo>
                <a:cubicBezTo>
                  <a:pt x="914851" y="45211"/>
                  <a:pt x="942779" y="35342"/>
                  <a:pt x="971550" y="29947"/>
                </a:cubicBezTo>
                <a:cubicBezTo>
                  <a:pt x="1024523" y="20015"/>
                  <a:pt x="1103639" y="13773"/>
                  <a:pt x="1152525" y="10897"/>
                </a:cubicBezTo>
                <a:cubicBezTo>
                  <a:pt x="1218098" y="7040"/>
                  <a:pt x="1283980" y="-3920"/>
                  <a:pt x="1349348" y="14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Classical random graphs</a:t>
            </a:r>
          </a:p>
        </p:txBody>
      </p:sp>
      <p:sp>
        <p:nvSpPr>
          <p:cNvPr id="70" name="Freeform 69"/>
          <p:cNvSpPr/>
          <p:nvPr/>
        </p:nvSpPr>
        <p:spPr bwMode="auto">
          <a:xfrm>
            <a:off x="4651481" y="187760"/>
            <a:ext cx="1633195" cy="1210858"/>
          </a:xfrm>
          <a:custGeom>
            <a:avLst/>
            <a:gdLst/>
            <a:ahLst/>
            <a:cxnLst/>
            <a:rect l="l" t="t" r="r" b="b"/>
            <a:pathLst>
              <a:path w="1162615" h="904268">
                <a:moveTo>
                  <a:pt x="895915" y="0"/>
                </a:moveTo>
                <a:cubicBezTo>
                  <a:pt x="940823" y="7485"/>
                  <a:pt x="951380" y="7683"/>
                  <a:pt x="991165" y="19050"/>
                </a:cubicBezTo>
                <a:cubicBezTo>
                  <a:pt x="1000819" y="21808"/>
                  <a:pt x="1011900" y="22303"/>
                  <a:pt x="1019740" y="28575"/>
                </a:cubicBezTo>
                <a:cubicBezTo>
                  <a:pt x="1028679" y="35726"/>
                  <a:pt x="1032440" y="47625"/>
                  <a:pt x="1038790" y="57150"/>
                </a:cubicBezTo>
                <a:lnTo>
                  <a:pt x="1076890" y="76200"/>
                </a:lnTo>
                <a:cubicBezTo>
                  <a:pt x="1117051" y="96280"/>
                  <a:pt x="1092815" y="164758"/>
                  <a:pt x="1095940" y="209550"/>
                </a:cubicBezTo>
                <a:cubicBezTo>
                  <a:pt x="1102352" y="301456"/>
                  <a:pt x="1102290" y="393700"/>
                  <a:pt x="1105465" y="485775"/>
                </a:cubicBezTo>
                <a:cubicBezTo>
                  <a:pt x="1129005" y="532855"/>
                  <a:pt x="1120025" y="510405"/>
                  <a:pt x="1134040" y="552450"/>
                </a:cubicBezTo>
                <a:cubicBezTo>
                  <a:pt x="1140390" y="571500"/>
                  <a:pt x="1150872" y="589642"/>
                  <a:pt x="1153090" y="609600"/>
                </a:cubicBezTo>
                <a:cubicBezTo>
                  <a:pt x="1160461" y="675942"/>
                  <a:pt x="1159440" y="742950"/>
                  <a:pt x="1162615" y="809625"/>
                </a:cubicBezTo>
                <a:cubicBezTo>
                  <a:pt x="1148600" y="851670"/>
                  <a:pt x="1157580" y="829220"/>
                  <a:pt x="1134040" y="876300"/>
                </a:cubicBezTo>
                <a:cubicBezTo>
                  <a:pt x="1129582" y="885218"/>
                  <a:pt x="1126420" y="894672"/>
                  <a:pt x="1123603" y="904268"/>
                </a:cubicBezTo>
                <a:lnTo>
                  <a:pt x="1095940" y="885826"/>
                </a:lnTo>
                <a:cubicBezTo>
                  <a:pt x="1085307" y="877556"/>
                  <a:pt x="1078573" y="864723"/>
                  <a:pt x="1067365" y="857251"/>
                </a:cubicBezTo>
                <a:cubicBezTo>
                  <a:pt x="1012156" y="820445"/>
                  <a:pt x="1062345" y="883058"/>
                  <a:pt x="1019740" y="819151"/>
                </a:cubicBezTo>
                <a:lnTo>
                  <a:pt x="991165" y="800101"/>
                </a:lnTo>
                <a:cubicBezTo>
                  <a:pt x="939997" y="765989"/>
                  <a:pt x="949448" y="765050"/>
                  <a:pt x="905440" y="752476"/>
                </a:cubicBezTo>
                <a:cubicBezTo>
                  <a:pt x="892853" y="748880"/>
                  <a:pt x="879927" y="746547"/>
                  <a:pt x="867340" y="742951"/>
                </a:cubicBezTo>
                <a:cubicBezTo>
                  <a:pt x="857686" y="740193"/>
                  <a:pt x="848419" y="736184"/>
                  <a:pt x="838765" y="733426"/>
                </a:cubicBezTo>
                <a:cubicBezTo>
                  <a:pt x="824523" y="729357"/>
                  <a:pt x="787315" y="721989"/>
                  <a:pt x="772090" y="714376"/>
                </a:cubicBezTo>
                <a:cubicBezTo>
                  <a:pt x="761851" y="709256"/>
                  <a:pt x="753754" y="700446"/>
                  <a:pt x="743515" y="695326"/>
                </a:cubicBezTo>
                <a:cubicBezTo>
                  <a:pt x="701867" y="674502"/>
                  <a:pt x="683195" y="675008"/>
                  <a:pt x="638740" y="657226"/>
                </a:cubicBezTo>
                <a:cubicBezTo>
                  <a:pt x="625557" y="651953"/>
                  <a:pt x="613691" y="643769"/>
                  <a:pt x="600640" y="638176"/>
                </a:cubicBezTo>
                <a:cubicBezTo>
                  <a:pt x="577924" y="628441"/>
                  <a:pt x="547697" y="622704"/>
                  <a:pt x="524440" y="619126"/>
                </a:cubicBezTo>
                <a:cubicBezTo>
                  <a:pt x="499140" y="615234"/>
                  <a:pt x="473662" y="612592"/>
                  <a:pt x="448240" y="609601"/>
                </a:cubicBezTo>
                <a:cubicBezTo>
                  <a:pt x="419686" y="606242"/>
                  <a:pt x="390875" y="604803"/>
                  <a:pt x="362515" y="600076"/>
                </a:cubicBezTo>
                <a:cubicBezTo>
                  <a:pt x="352611" y="598425"/>
                  <a:pt x="343965" y="591108"/>
                  <a:pt x="333940" y="590551"/>
                </a:cubicBezTo>
                <a:lnTo>
                  <a:pt x="20325" y="578252"/>
                </a:lnTo>
                <a:lnTo>
                  <a:pt x="19615" y="552450"/>
                </a:lnTo>
                <a:cubicBezTo>
                  <a:pt x="-5130" y="478216"/>
                  <a:pt x="565" y="503554"/>
                  <a:pt x="565" y="361950"/>
                </a:cubicBezTo>
                <a:cubicBezTo>
                  <a:pt x="565" y="336352"/>
                  <a:pt x="6915" y="311150"/>
                  <a:pt x="10090" y="285750"/>
                </a:cubicBezTo>
                <a:cubicBezTo>
                  <a:pt x="32420" y="218759"/>
                  <a:pt x="7872" y="299055"/>
                  <a:pt x="29140" y="171450"/>
                </a:cubicBezTo>
                <a:cubicBezTo>
                  <a:pt x="33952" y="142576"/>
                  <a:pt x="41840" y="114300"/>
                  <a:pt x="48190" y="85725"/>
                </a:cubicBezTo>
                <a:cubicBezTo>
                  <a:pt x="47000" y="85725"/>
                  <a:pt x="36315" y="103493"/>
                  <a:pt x="35488" y="99051"/>
                </a:cubicBezTo>
                <a:lnTo>
                  <a:pt x="38665" y="85725"/>
                </a:lnTo>
                <a:cubicBezTo>
                  <a:pt x="38665" y="85725"/>
                  <a:pt x="76581" y="72445"/>
                  <a:pt x="95815" y="66675"/>
                </a:cubicBezTo>
                <a:cubicBezTo>
                  <a:pt x="108354" y="62913"/>
                  <a:pt x="121328" y="60746"/>
                  <a:pt x="133915" y="57150"/>
                </a:cubicBezTo>
                <a:cubicBezTo>
                  <a:pt x="143569" y="54392"/>
                  <a:pt x="152965" y="50800"/>
                  <a:pt x="162490" y="47625"/>
                </a:cubicBezTo>
                <a:cubicBezTo>
                  <a:pt x="184715" y="44450"/>
                  <a:pt x="206888" y="40885"/>
                  <a:pt x="229165" y="38100"/>
                </a:cubicBezTo>
                <a:cubicBezTo>
                  <a:pt x="283093" y="31359"/>
                  <a:pt x="337241" y="26393"/>
                  <a:pt x="391090" y="19050"/>
                </a:cubicBezTo>
                <a:cubicBezTo>
                  <a:pt x="407131" y="16863"/>
                  <a:pt x="422537" y="10135"/>
                  <a:pt x="43871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Processes</a:t>
            </a:r>
          </a:p>
        </p:txBody>
      </p:sp>
      <p:sp>
        <p:nvSpPr>
          <p:cNvPr id="76" name="Freeform 75"/>
          <p:cNvSpPr/>
          <p:nvPr/>
        </p:nvSpPr>
        <p:spPr bwMode="auto">
          <a:xfrm>
            <a:off x="2440707" y="940273"/>
            <a:ext cx="2033462" cy="1587996"/>
          </a:xfrm>
          <a:custGeom>
            <a:avLst/>
            <a:gdLst/>
            <a:ahLst/>
            <a:cxnLst/>
            <a:rect l="l" t="t" r="r" b="b"/>
            <a:pathLst>
              <a:path w="1447551" h="1185915">
                <a:moveTo>
                  <a:pt x="1298114" y="0"/>
                </a:moveTo>
                <a:lnTo>
                  <a:pt x="1447551" y="0"/>
                </a:lnTo>
                <a:lnTo>
                  <a:pt x="1443068" y="6507"/>
                </a:lnTo>
                <a:lnTo>
                  <a:pt x="1421939" y="9525"/>
                </a:lnTo>
                <a:lnTo>
                  <a:pt x="1440743" y="10262"/>
                </a:lnTo>
                <a:cubicBezTo>
                  <a:pt x="1437623" y="19533"/>
                  <a:pt x="1434038" y="28663"/>
                  <a:pt x="1431464" y="38099"/>
                </a:cubicBezTo>
                <a:cubicBezTo>
                  <a:pt x="1424575" y="63358"/>
                  <a:pt x="1424123" y="90881"/>
                  <a:pt x="1412414" y="114299"/>
                </a:cubicBezTo>
                <a:lnTo>
                  <a:pt x="1393364" y="152399"/>
                </a:lnTo>
                <a:cubicBezTo>
                  <a:pt x="1396539" y="273049"/>
                  <a:pt x="1397758" y="393766"/>
                  <a:pt x="1402889" y="514349"/>
                </a:cubicBezTo>
                <a:cubicBezTo>
                  <a:pt x="1404786" y="558937"/>
                  <a:pt x="1416240" y="621158"/>
                  <a:pt x="1421939" y="666749"/>
                </a:cubicBezTo>
                <a:cubicBezTo>
                  <a:pt x="1425505" y="695278"/>
                  <a:pt x="1428289" y="723899"/>
                  <a:pt x="1431464" y="752474"/>
                </a:cubicBezTo>
                <a:cubicBezTo>
                  <a:pt x="1433468" y="818594"/>
                  <a:pt x="1434420" y="884759"/>
                  <a:pt x="1436745" y="950871"/>
                </a:cubicBezTo>
                <a:cubicBezTo>
                  <a:pt x="1392721" y="954117"/>
                  <a:pt x="1339657" y="955640"/>
                  <a:pt x="1294992" y="965947"/>
                </a:cubicBezTo>
                <a:cubicBezTo>
                  <a:pt x="1183090" y="991770"/>
                  <a:pt x="1302076" y="973706"/>
                  <a:pt x="1179732" y="988999"/>
                </a:cubicBezTo>
                <a:cubicBezTo>
                  <a:pt x="1169487" y="996683"/>
                  <a:pt x="1160115" y="1005697"/>
                  <a:pt x="1148996" y="1012051"/>
                </a:cubicBezTo>
                <a:cubicBezTo>
                  <a:pt x="1136273" y="1019321"/>
                  <a:pt x="1097252" y="1025473"/>
                  <a:pt x="1087523" y="1027419"/>
                </a:cubicBezTo>
                <a:cubicBezTo>
                  <a:pt x="1077278" y="1032542"/>
                  <a:pt x="1067254" y="1038135"/>
                  <a:pt x="1056787" y="1042787"/>
                </a:cubicBezTo>
                <a:cubicBezTo>
                  <a:pt x="1044183" y="1048389"/>
                  <a:pt x="1030704" y="1051986"/>
                  <a:pt x="1018367" y="1058155"/>
                </a:cubicBezTo>
                <a:cubicBezTo>
                  <a:pt x="951900" y="1091390"/>
                  <a:pt x="1007865" y="1074228"/>
                  <a:pt x="949211" y="1088892"/>
                </a:cubicBezTo>
                <a:cubicBezTo>
                  <a:pt x="905268" y="1132835"/>
                  <a:pt x="949362" y="1093600"/>
                  <a:pt x="895423" y="1127312"/>
                </a:cubicBezTo>
                <a:cubicBezTo>
                  <a:pt x="853936" y="1153241"/>
                  <a:pt x="875487" y="1144399"/>
                  <a:pt x="841634" y="1173416"/>
                </a:cubicBezTo>
                <a:lnTo>
                  <a:pt x="824969" y="1185915"/>
                </a:lnTo>
                <a:lnTo>
                  <a:pt x="821864" y="1171575"/>
                </a:lnTo>
                <a:cubicBezTo>
                  <a:pt x="811694" y="1166490"/>
                  <a:pt x="764806" y="1145015"/>
                  <a:pt x="755189" y="1133475"/>
                </a:cubicBezTo>
                <a:cubicBezTo>
                  <a:pt x="746099" y="1122567"/>
                  <a:pt x="744392" y="1106929"/>
                  <a:pt x="736139" y="1095375"/>
                </a:cubicBezTo>
                <a:cubicBezTo>
                  <a:pt x="728309" y="1084414"/>
                  <a:pt x="715036" y="1078008"/>
                  <a:pt x="707564" y="1066800"/>
                </a:cubicBezTo>
                <a:cubicBezTo>
                  <a:pt x="701995" y="1058446"/>
                  <a:pt x="705139" y="1045325"/>
                  <a:pt x="698039" y="1038225"/>
                </a:cubicBezTo>
                <a:cubicBezTo>
                  <a:pt x="647239" y="987425"/>
                  <a:pt x="685339" y="1076325"/>
                  <a:pt x="659939" y="1000125"/>
                </a:cubicBezTo>
                <a:cubicBezTo>
                  <a:pt x="623010" y="975506"/>
                  <a:pt x="642224" y="984695"/>
                  <a:pt x="602789" y="971550"/>
                </a:cubicBezTo>
                <a:cubicBezTo>
                  <a:pt x="575848" y="962570"/>
                  <a:pt x="552442" y="945201"/>
                  <a:pt x="526589" y="933450"/>
                </a:cubicBezTo>
                <a:cubicBezTo>
                  <a:pt x="517449" y="929295"/>
                  <a:pt x="506623" y="929091"/>
                  <a:pt x="498014" y="923925"/>
                </a:cubicBezTo>
                <a:cubicBezTo>
                  <a:pt x="474594" y="909873"/>
                  <a:pt x="454759" y="890352"/>
                  <a:pt x="431339" y="876300"/>
                </a:cubicBezTo>
                <a:cubicBezTo>
                  <a:pt x="422730" y="871134"/>
                  <a:pt x="411481" y="871756"/>
                  <a:pt x="402764" y="866775"/>
                </a:cubicBezTo>
                <a:cubicBezTo>
                  <a:pt x="388981" y="858899"/>
                  <a:pt x="377364" y="847725"/>
                  <a:pt x="364664" y="838200"/>
                </a:cubicBezTo>
                <a:cubicBezTo>
                  <a:pt x="341423" y="830453"/>
                  <a:pt x="325978" y="828089"/>
                  <a:pt x="307514" y="809625"/>
                </a:cubicBezTo>
                <a:cubicBezTo>
                  <a:pt x="299419" y="801530"/>
                  <a:pt x="294814" y="790575"/>
                  <a:pt x="288464" y="781050"/>
                </a:cubicBezTo>
                <a:cubicBezTo>
                  <a:pt x="278939" y="777875"/>
                  <a:pt x="267729" y="777797"/>
                  <a:pt x="259889" y="771525"/>
                </a:cubicBezTo>
                <a:cubicBezTo>
                  <a:pt x="250950" y="764374"/>
                  <a:pt x="247493" y="752265"/>
                  <a:pt x="240839" y="742950"/>
                </a:cubicBezTo>
                <a:cubicBezTo>
                  <a:pt x="231612" y="730032"/>
                  <a:pt x="223489" y="716075"/>
                  <a:pt x="212264" y="704850"/>
                </a:cubicBezTo>
                <a:cubicBezTo>
                  <a:pt x="201039" y="693625"/>
                  <a:pt x="185389" y="687500"/>
                  <a:pt x="174164" y="676275"/>
                </a:cubicBezTo>
                <a:cubicBezTo>
                  <a:pt x="155700" y="657811"/>
                  <a:pt x="153336" y="642366"/>
                  <a:pt x="145589" y="619125"/>
                </a:cubicBezTo>
                <a:cubicBezTo>
                  <a:pt x="136064" y="612775"/>
                  <a:pt x="124343" y="608869"/>
                  <a:pt x="117014" y="600075"/>
                </a:cubicBezTo>
                <a:cubicBezTo>
                  <a:pt x="101442" y="581388"/>
                  <a:pt x="84836" y="522591"/>
                  <a:pt x="78914" y="504825"/>
                </a:cubicBezTo>
                <a:cubicBezTo>
                  <a:pt x="69389" y="498475"/>
                  <a:pt x="57490" y="494714"/>
                  <a:pt x="50339" y="485775"/>
                </a:cubicBezTo>
                <a:cubicBezTo>
                  <a:pt x="44067" y="477935"/>
                  <a:pt x="45304" y="466180"/>
                  <a:pt x="40814" y="457200"/>
                </a:cubicBezTo>
                <a:cubicBezTo>
                  <a:pt x="3885" y="383342"/>
                  <a:pt x="36180" y="471874"/>
                  <a:pt x="12239" y="400050"/>
                </a:cubicBezTo>
                <a:cubicBezTo>
                  <a:pt x="8162" y="398011"/>
                  <a:pt x="4046" y="396044"/>
                  <a:pt x="0" y="393930"/>
                </a:cubicBezTo>
                <a:cubicBezTo>
                  <a:pt x="4263" y="393275"/>
                  <a:pt x="8493" y="392398"/>
                  <a:pt x="12239" y="390525"/>
                </a:cubicBezTo>
                <a:cubicBezTo>
                  <a:pt x="22478" y="385405"/>
                  <a:pt x="31289" y="377825"/>
                  <a:pt x="40814" y="371475"/>
                </a:cubicBezTo>
                <a:cubicBezTo>
                  <a:pt x="74297" y="321250"/>
                  <a:pt x="40557" y="357978"/>
                  <a:pt x="97964" y="333375"/>
                </a:cubicBezTo>
                <a:cubicBezTo>
                  <a:pt x="108486" y="328866"/>
                  <a:pt x="116300" y="319445"/>
                  <a:pt x="126539" y="314325"/>
                </a:cubicBezTo>
                <a:cubicBezTo>
                  <a:pt x="135519" y="309835"/>
                  <a:pt x="145589" y="307975"/>
                  <a:pt x="155114" y="304800"/>
                </a:cubicBezTo>
                <a:cubicBezTo>
                  <a:pt x="164639" y="295275"/>
                  <a:pt x="171914" y="282767"/>
                  <a:pt x="183689" y="276225"/>
                </a:cubicBezTo>
                <a:cubicBezTo>
                  <a:pt x="201242" y="266473"/>
                  <a:pt x="221358" y="262045"/>
                  <a:pt x="240839" y="257175"/>
                </a:cubicBezTo>
                <a:cubicBezTo>
                  <a:pt x="288679" y="245215"/>
                  <a:pt x="266520" y="251790"/>
                  <a:pt x="307514" y="238125"/>
                </a:cubicBezTo>
                <a:cubicBezTo>
                  <a:pt x="320214" y="228600"/>
                  <a:pt x="331831" y="217426"/>
                  <a:pt x="345614" y="209550"/>
                </a:cubicBezTo>
                <a:cubicBezTo>
                  <a:pt x="356242" y="203477"/>
                  <a:pt x="404041" y="192562"/>
                  <a:pt x="412289" y="190500"/>
                </a:cubicBezTo>
                <a:cubicBezTo>
                  <a:pt x="421814" y="184150"/>
                  <a:pt x="430403" y="176099"/>
                  <a:pt x="440864" y="171450"/>
                </a:cubicBezTo>
                <a:cubicBezTo>
                  <a:pt x="459214" y="163295"/>
                  <a:pt x="481306" y="163539"/>
                  <a:pt x="498014" y="152400"/>
                </a:cubicBezTo>
                <a:cubicBezTo>
                  <a:pt x="535543" y="127381"/>
                  <a:pt x="529331" y="127902"/>
                  <a:pt x="583739" y="114300"/>
                </a:cubicBezTo>
                <a:lnTo>
                  <a:pt x="659939" y="95250"/>
                </a:lnTo>
                <a:lnTo>
                  <a:pt x="698039" y="85725"/>
                </a:lnTo>
                <a:cubicBezTo>
                  <a:pt x="746146" y="53653"/>
                  <a:pt x="713610" y="69408"/>
                  <a:pt x="793289" y="57150"/>
                </a:cubicBezTo>
                <a:cubicBezTo>
                  <a:pt x="999741" y="25388"/>
                  <a:pt x="719732" y="67822"/>
                  <a:pt x="898064" y="38100"/>
                </a:cubicBezTo>
                <a:cubicBezTo>
                  <a:pt x="1020260" y="17734"/>
                  <a:pt x="1072199" y="23174"/>
                  <a:pt x="1231439" y="9525"/>
                </a:cubicBezTo>
                <a:cubicBezTo>
                  <a:pt x="1253808" y="7608"/>
                  <a:pt x="1275679" y="831"/>
                  <a:pt x="1298114" y="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Self-similarity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 smtClean="0"/>
              <a:t>(conformal      invariance)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"/>
          <p:cNvSpPr/>
          <p:nvPr/>
        </p:nvSpPr>
        <p:spPr bwMode="auto">
          <a:xfrm>
            <a:off x="1695221" y="1467764"/>
            <a:ext cx="1904370" cy="3903488"/>
          </a:xfrm>
          <a:custGeom>
            <a:avLst/>
            <a:gdLst/>
            <a:ahLst/>
            <a:cxnLst/>
            <a:rect l="l" t="t" r="r" b="b"/>
            <a:pathLst>
              <a:path w="1904370" h="3903488">
                <a:moveTo>
                  <a:pt x="745488" y="0"/>
                </a:moveTo>
                <a:lnTo>
                  <a:pt x="762679" y="8194"/>
                </a:lnTo>
                <a:cubicBezTo>
                  <a:pt x="796311" y="104370"/>
                  <a:pt x="750944" y="-14178"/>
                  <a:pt x="802820" y="84721"/>
                </a:cubicBezTo>
                <a:cubicBezTo>
                  <a:pt x="809128" y="96746"/>
                  <a:pt x="807390" y="112486"/>
                  <a:pt x="816201" y="122984"/>
                </a:cubicBezTo>
                <a:cubicBezTo>
                  <a:pt x="826246" y="134954"/>
                  <a:pt x="842962" y="139990"/>
                  <a:pt x="856342" y="148493"/>
                </a:cubicBezTo>
                <a:cubicBezTo>
                  <a:pt x="864661" y="172283"/>
                  <a:pt x="887988" y="251015"/>
                  <a:pt x="909863" y="276037"/>
                </a:cubicBezTo>
                <a:cubicBezTo>
                  <a:pt x="920159" y="287813"/>
                  <a:pt x="936624" y="293043"/>
                  <a:pt x="950004" y="301546"/>
                </a:cubicBezTo>
                <a:cubicBezTo>
                  <a:pt x="960887" y="332667"/>
                  <a:pt x="964208" y="353349"/>
                  <a:pt x="990145" y="378073"/>
                </a:cubicBezTo>
                <a:cubicBezTo>
                  <a:pt x="1005914" y="393104"/>
                  <a:pt x="1027898" y="401305"/>
                  <a:pt x="1043667" y="416336"/>
                </a:cubicBezTo>
                <a:cubicBezTo>
                  <a:pt x="1059435" y="431367"/>
                  <a:pt x="1070846" y="450056"/>
                  <a:pt x="1083808" y="467354"/>
                </a:cubicBezTo>
                <a:cubicBezTo>
                  <a:pt x="1093155" y="479827"/>
                  <a:pt x="1098011" y="496042"/>
                  <a:pt x="1110568" y="505617"/>
                </a:cubicBezTo>
                <a:cubicBezTo>
                  <a:pt x="1121582" y="514016"/>
                  <a:pt x="1137329" y="514120"/>
                  <a:pt x="1150709" y="518372"/>
                </a:cubicBezTo>
                <a:cubicBezTo>
                  <a:pt x="1159630" y="531126"/>
                  <a:pt x="1166098" y="545795"/>
                  <a:pt x="1177470" y="556635"/>
                </a:cubicBezTo>
                <a:cubicBezTo>
                  <a:pt x="1203408" y="581359"/>
                  <a:pt x="1225104" y="584525"/>
                  <a:pt x="1257752" y="594898"/>
                </a:cubicBezTo>
                <a:cubicBezTo>
                  <a:pt x="1275593" y="607653"/>
                  <a:pt x="1291912" y="622615"/>
                  <a:pt x="1311273" y="633162"/>
                </a:cubicBezTo>
                <a:cubicBezTo>
                  <a:pt x="1323519" y="639831"/>
                  <a:pt x="1339321" y="638998"/>
                  <a:pt x="1351414" y="645916"/>
                </a:cubicBezTo>
                <a:cubicBezTo>
                  <a:pt x="1384314" y="664732"/>
                  <a:pt x="1412177" y="690872"/>
                  <a:pt x="1445077" y="709688"/>
                </a:cubicBezTo>
                <a:cubicBezTo>
                  <a:pt x="1457170" y="716606"/>
                  <a:pt x="1472378" y="716879"/>
                  <a:pt x="1485218" y="722443"/>
                </a:cubicBezTo>
                <a:cubicBezTo>
                  <a:pt x="1521535" y="738178"/>
                  <a:pt x="1554415" y="761436"/>
                  <a:pt x="1592261" y="773460"/>
                </a:cubicBezTo>
                <a:cubicBezTo>
                  <a:pt x="1647657" y="791062"/>
                  <a:pt x="1620666" y="778758"/>
                  <a:pt x="1672543" y="811724"/>
                </a:cubicBezTo>
                <a:cubicBezTo>
                  <a:pt x="1708223" y="913759"/>
                  <a:pt x="1654702" y="794718"/>
                  <a:pt x="1726064" y="862741"/>
                </a:cubicBezTo>
                <a:cubicBezTo>
                  <a:pt x="1736038" y="872248"/>
                  <a:pt x="1731621" y="889818"/>
                  <a:pt x="1739444" y="901005"/>
                </a:cubicBezTo>
                <a:cubicBezTo>
                  <a:pt x="1749941" y="916013"/>
                  <a:pt x="1768586" y="924591"/>
                  <a:pt x="1779585" y="939268"/>
                </a:cubicBezTo>
                <a:cubicBezTo>
                  <a:pt x="1791179" y="954739"/>
                  <a:pt x="1793577" y="975679"/>
                  <a:pt x="1806346" y="990286"/>
                </a:cubicBezTo>
                <a:cubicBezTo>
                  <a:pt x="1819856" y="1005738"/>
                  <a:pt x="1885722" y="1034494"/>
                  <a:pt x="1900008" y="1041303"/>
                </a:cubicBezTo>
                <a:lnTo>
                  <a:pt x="1904370" y="1060505"/>
                </a:lnTo>
                <a:cubicBezTo>
                  <a:pt x="1897476" y="1064842"/>
                  <a:pt x="1890765" y="1069417"/>
                  <a:pt x="1884604" y="1074636"/>
                </a:cubicBezTo>
                <a:cubicBezTo>
                  <a:pt x="1865587" y="1090749"/>
                  <a:pt x="1849780" y="1110113"/>
                  <a:pt x="1830633" y="1126082"/>
                </a:cubicBezTo>
                <a:cubicBezTo>
                  <a:pt x="1818628" y="1136096"/>
                  <a:pt x="1724824" y="1214585"/>
                  <a:pt x="1679514" y="1239265"/>
                </a:cubicBezTo>
                <a:cubicBezTo>
                  <a:pt x="1665543" y="1246875"/>
                  <a:pt x="1650729" y="1252984"/>
                  <a:pt x="1636336" y="1259844"/>
                </a:cubicBezTo>
                <a:cubicBezTo>
                  <a:pt x="1629140" y="1273562"/>
                  <a:pt x="1620724" y="1286760"/>
                  <a:pt x="1614748" y="1301001"/>
                </a:cubicBezTo>
                <a:cubicBezTo>
                  <a:pt x="1594597" y="1349023"/>
                  <a:pt x="1595170" y="1369192"/>
                  <a:pt x="1571571" y="1414182"/>
                </a:cubicBezTo>
                <a:cubicBezTo>
                  <a:pt x="1565770" y="1425243"/>
                  <a:pt x="1557179" y="1434761"/>
                  <a:pt x="1549983" y="1445050"/>
                </a:cubicBezTo>
                <a:cubicBezTo>
                  <a:pt x="1546385" y="1462199"/>
                  <a:pt x="1542470" y="1479290"/>
                  <a:pt x="1539189" y="1496496"/>
                </a:cubicBezTo>
                <a:cubicBezTo>
                  <a:pt x="1535274" y="1517023"/>
                  <a:pt x="1534153" y="1538106"/>
                  <a:pt x="1528395" y="1558233"/>
                </a:cubicBezTo>
                <a:cubicBezTo>
                  <a:pt x="1523297" y="1576052"/>
                  <a:pt x="1512934" y="1592158"/>
                  <a:pt x="1506806" y="1609679"/>
                </a:cubicBezTo>
                <a:cubicBezTo>
                  <a:pt x="1502114" y="1623095"/>
                  <a:pt x="1499230" y="1637032"/>
                  <a:pt x="1496012" y="1650836"/>
                </a:cubicBezTo>
                <a:cubicBezTo>
                  <a:pt x="1492032" y="1667908"/>
                  <a:pt x="1491019" y="1685692"/>
                  <a:pt x="1485218" y="1702283"/>
                </a:cubicBezTo>
                <a:cubicBezTo>
                  <a:pt x="1480130" y="1716834"/>
                  <a:pt x="1470826" y="1729721"/>
                  <a:pt x="1463629" y="1743440"/>
                </a:cubicBezTo>
                <a:cubicBezTo>
                  <a:pt x="1440670" y="1940416"/>
                  <a:pt x="1445781" y="1849144"/>
                  <a:pt x="1474424" y="2185880"/>
                </a:cubicBezTo>
                <a:cubicBezTo>
                  <a:pt x="1475344" y="2196690"/>
                  <a:pt x="1482092" y="2206319"/>
                  <a:pt x="1485218" y="2216747"/>
                </a:cubicBezTo>
                <a:cubicBezTo>
                  <a:pt x="1502644" y="2274885"/>
                  <a:pt x="1484735" y="2241781"/>
                  <a:pt x="1517600" y="2288772"/>
                </a:cubicBezTo>
                <a:cubicBezTo>
                  <a:pt x="1523821" y="2312492"/>
                  <a:pt x="1527429" y="2326402"/>
                  <a:pt x="1529360" y="2333963"/>
                </a:cubicBezTo>
                <a:cubicBezTo>
                  <a:pt x="1526685" y="2323023"/>
                  <a:pt x="1523854" y="2309636"/>
                  <a:pt x="1539189" y="2360797"/>
                </a:cubicBezTo>
                <a:cubicBezTo>
                  <a:pt x="1543264" y="2374393"/>
                  <a:pt x="1543348" y="2389305"/>
                  <a:pt x="1549983" y="2401954"/>
                </a:cubicBezTo>
                <a:cubicBezTo>
                  <a:pt x="1568748" y="2437729"/>
                  <a:pt x="1614748" y="2504847"/>
                  <a:pt x="1614748" y="2504847"/>
                </a:cubicBezTo>
                <a:cubicBezTo>
                  <a:pt x="1617084" y="2513756"/>
                  <a:pt x="1629454" y="2565392"/>
                  <a:pt x="1636336" y="2576872"/>
                </a:cubicBezTo>
                <a:cubicBezTo>
                  <a:pt x="1645262" y="2591761"/>
                  <a:pt x="1659983" y="2603038"/>
                  <a:pt x="1668720" y="2618029"/>
                </a:cubicBezTo>
                <a:cubicBezTo>
                  <a:pt x="1706855" y="2683460"/>
                  <a:pt x="1664691" y="2661335"/>
                  <a:pt x="1722691" y="2679764"/>
                </a:cubicBezTo>
                <a:cubicBezTo>
                  <a:pt x="1774336" y="2753609"/>
                  <a:pt x="1747522" y="2724013"/>
                  <a:pt x="1798250" y="2772369"/>
                </a:cubicBezTo>
                <a:cubicBezTo>
                  <a:pt x="1801570" y="2781860"/>
                  <a:pt x="1807838" y="2800311"/>
                  <a:pt x="1814273" y="2817524"/>
                </a:cubicBezTo>
                <a:lnTo>
                  <a:pt x="1814172" y="2817267"/>
                </a:lnTo>
                <a:cubicBezTo>
                  <a:pt x="1800901" y="2828261"/>
                  <a:pt x="1781652" y="2831264"/>
                  <a:pt x="1766205" y="2839678"/>
                </a:cubicBezTo>
                <a:cubicBezTo>
                  <a:pt x="1738814" y="2854597"/>
                  <a:pt x="1695517" y="2887025"/>
                  <a:pt x="1672543" y="2903450"/>
                </a:cubicBezTo>
                <a:cubicBezTo>
                  <a:pt x="1662048" y="2923456"/>
                  <a:pt x="1637933" y="2974703"/>
                  <a:pt x="1619021" y="2992731"/>
                </a:cubicBezTo>
                <a:cubicBezTo>
                  <a:pt x="1607650" y="3003570"/>
                  <a:pt x="1590252" y="3007400"/>
                  <a:pt x="1578880" y="3018240"/>
                </a:cubicBezTo>
                <a:cubicBezTo>
                  <a:pt x="1563112" y="3033270"/>
                  <a:pt x="1555671" y="3055424"/>
                  <a:pt x="1538739" y="3069257"/>
                </a:cubicBezTo>
                <a:cubicBezTo>
                  <a:pt x="1523594" y="3081631"/>
                  <a:pt x="1502536" y="3085333"/>
                  <a:pt x="1485218" y="3094766"/>
                </a:cubicBezTo>
                <a:cubicBezTo>
                  <a:pt x="1471256" y="3102372"/>
                  <a:pt x="1458082" y="3111259"/>
                  <a:pt x="1445077" y="3120275"/>
                </a:cubicBezTo>
                <a:cubicBezTo>
                  <a:pt x="1409007" y="3145280"/>
                  <a:pt x="1369572" y="3166739"/>
                  <a:pt x="1338034" y="3196802"/>
                </a:cubicBezTo>
                <a:cubicBezTo>
                  <a:pt x="1324654" y="3209556"/>
                  <a:pt x="1313638" y="3225059"/>
                  <a:pt x="1297893" y="3235065"/>
                </a:cubicBezTo>
                <a:cubicBezTo>
                  <a:pt x="1286158" y="3242522"/>
                  <a:pt x="1271132" y="3243568"/>
                  <a:pt x="1257752" y="3247819"/>
                </a:cubicBezTo>
                <a:cubicBezTo>
                  <a:pt x="1244372" y="3260574"/>
                  <a:pt x="1229726" y="3272226"/>
                  <a:pt x="1217611" y="3286083"/>
                </a:cubicBezTo>
                <a:cubicBezTo>
                  <a:pt x="1207316" y="3297858"/>
                  <a:pt x="1202222" y="3313506"/>
                  <a:pt x="1190850" y="3324346"/>
                </a:cubicBezTo>
                <a:cubicBezTo>
                  <a:pt x="1179479" y="3335185"/>
                  <a:pt x="1164090" y="3341352"/>
                  <a:pt x="1150709" y="3349855"/>
                </a:cubicBezTo>
                <a:cubicBezTo>
                  <a:pt x="1141789" y="3366861"/>
                  <a:pt x="1136930" y="3386436"/>
                  <a:pt x="1123949" y="3400872"/>
                </a:cubicBezTo>
                <a:cubicBezTo>
                  <a:pt x="1109436" y="3417012"/>
                  <a:pt x="1083389" y="3421838"/>
                  <a:pt x="1070427" y="3439136"/>
                </a:cubicBezTo>
                <a:cubicBezTo>
                  <a:pt x="1059738" y="3453399"/>
                  <a:pt x="1067248" y="3475568"/>
                  <a:pt x="1057047" y="3490153"/>
                </a:cubicBezTo>
                <a:cubicBezTo>
                  <a:pt x="1042225" y="3511346"/>
                  <a:pt x="999662" y="3521142"/>
                  <a:pt x="976765" y="3528417"/>
                </a:cubicBezTo>
                <a:cubicBezTo>
                  <a:pt x="963385" y="3545423"/>
                  <a:pt x="953407" y="3565436"/>
                  <a:pt x="936624" y="3579434"/>
                </a:cubicBezTo>
                <a:cubicBezTo>
                  <a:pt x="917051" y="3595759"/>
                  <a:pt x="888112" y="3600168"/>
                  <a:pt x="869722" y="3617698"/>
                </a:cubicBezTo>
                <a:cubicBezTo>
                  <a:pt x="799338" y="3684789"/>
                  <a:pt x="936766" y="3636795"/>
                  <a:pt x="802820" y="3668715"/>
                </a:cubicBezTo>
                <a:cubicBezTo>
                  <a:pt x="784372" y="3695095"/>
                  <a:pt x="775682" y="3707099"/>
                  <a:pt x="772346" y="3711585"/>
                </a:cubicBezTo>
                <a:lnTo>
                  <a:pt x="778897" y="3701955"/>
                </a:lnTo>
                <a:cubicBezTo>
                  <a:pt x="778431" y="3702470"/>
                  <a:pt x="773309" y="3709772"/>
                  <a:pt x="772346" y="3711585"/>
                </a:cubicBezTo>
                <a:cubicBezTo>
                  <a:pt x="777963" y="3704231"/>
                  <a:pt x="794251" y="3685052"/>
                  <a:pt x="762679" y="3745242"/>
                </a:cubicBezTo>
                <a:cubicBezTo>
                  <a:pt x="752897" y="3763892"/>
                  <a:pt x="704869" y="3822968"/>
                  <a:pt x="695778" y="3834523"/>
                </a:cubicBezTo>
                <a:cubicBezTo>
                  <a:pt x="663064" y="3928074"/>
                  <a:pt x="705096" y="3818461"/>
                  <a:pt x="659791" y="3903488"/>
                </a:cubicBezTo>
                <a:cubicBezTo>
                  <a:pt x="653495" y="3902777"/>
                  <a:pt x="647343" y="3901528"/>
                  <a:pt x="642256" y="3898295"/>
                </a:cubicBezTo>
                <a:cubicBezTo>
                  <a:pt x="626512" y="3888290"/>
                  <a:pt x="615496" y="3872786"/>
                  <a:pt x="602115" y="3860032"/>
                </a:cubicBezTo>
                <a:cubicBezTo>
                  <a:pt x="576067" y="3785541"/>
                  <a:pt x="609117" y="3853951"/>
                  <a:pt x="548594" y="3796260"/>
                </a:cubicBezTo>
                <a:cubicBezTo>
                  <a:pt x="435800" y="3688742"/>
                  <a:pt x="595513" y="3823468"/>
                  <a:pt x="508453" y="3719733"/>
                </a:cubicBezTo>
                <a:cubicBezTo>
                  <a:pt x="498408" y="3707763"/>
                  <a:pt x="481692" y="3702727"/>
                  <a:pt x="468312" y="3694224"/>
                </a:cubicBezTo>
                <a:cubicBezTo>
                  <a:pt x="463852" y="3681470"/>
                  <a:pt x="461781" y="3667714"/>
                  <a:pt x="454932" y="3655961"/>
                </a:cubicBezTo>
                <a:cubicBezTo>
                  <a:pt x="439312" y="3629161"/>
                  <a:pt x="411581" y="3608518"/>
                  <a:pt x="401410" y="3579434"/>
                </a:cubicBezTo>
                <a:lnTo>
                  <a:pt x="374650" y="3502908"/>
                </a:lnTo>
                <a:cubicBezTo>
                  <a:pt x="363069" y="3469792"/>
                  <a:pt x="350507" y="3431375"/>
                  <a:pt x="334509" y="3400872"/>
                </a:cubicBezTo>
                <a:cubicBezTo>
                  <a:pt x="327316" y="3387162"/>
                  <a:pt x="314279" y="3376617"/>
                  <a:pt x="307748" y="3362609"/>
                </a:cubicBezTo>
                <a:cubicBezTo>
                  <a:pt x="297006" y="3339571"/>
                  <a:pt x="273595" y="3266457"/>
                  <a:pt x="267607" y="3235065"/>
                </a:cubicBezTo>
                <a:cubicBezTo>
                  <a:pt x="261965" y="3205487"/>
                  <a:pt x="258394" y="3175583"/>
                  <a:pt x="254227" y="3145784"/>
                </a:cubicBezTo>
                <a:cubicBezTo>
                  <a:pt x="249474" y="3111808"/>
                  <a:pt x="247898" y="3077360"/>
                  <a:pt x="240846" y="3043748"/>
                </a:cubicBezTo>
                <a:cubicBezTo>
                  <a:pt x="234478" y="3013399"/>
                  <a:pt x="221522" y="2984596"/>
                  <a:pt x="214085" y="2954467"/>
                </a:cubicBezTo>
                <a:cubicBezTo>
                  <a:pt x="203668" y="2912263"/>
                  <a:pt x="201708" y="2868055"/>
                  <a:pt x="187325" y="2826923"/>
                </a:cubicBezTo>
                <a:cubicBezTo>
                  <a:pt x="182865" y="2814169"/>
                  <a:pt x="177365" y="2801702"/>
                  <a:pt x="173944" y="2788660"/>
                </a:cubicBezTo>
                <a:cubicBezTo>
                  <a:pt x="168428" y="2767629"/>
                  <a:pt x="170735" y="2744277"/>
                  <a:pt x="160564" y="2724888"/>
                </a:cubicBezTo>
                <a:cubicBezTo>
                  <a:pt x="152102" y="2708755"/>
                  <a:pt x="133803" y="2699379"/>
                  <a:pt x="120423" y="2686624"/>
                </a:cubicBezTo>
                <a:cubicBezTo>
                  <a:pt x="111503" y="2652613"/>
                  <a:pt x="105292" y="2617848"/>
                  <a:pt x="93662" y="2584589"/>
                </a:cubicBezTo>
                <a:cubicBezTo>
                  <a:pt x="89202" y="2571835"/>
                  <a:pt x="84156" y="2559253"/>
                  <a:pt x="80282" y="2546326"/>
                </a:cubicBezTo>
                <a:cubicBezTo>
                  <a:pt x="75231" y="2529471"/>
                  <a:pt x="72310" y="2512062"/>
                  <a:pt x="66902" y="2495308"/>
                </a:cubicBezTo>
                <a:cubicBezTo>
                  <a:pt x="54458" y="2456758"/>
                  <a:pt x="26761" y="2380518"/>
                  <a:pt x="26761" y="2380518"/>
                </a:cubicBezTo>
                <a:cubicBezTo>
                  <a:pt x="22301" y="2342255"/>
                  <a:pt x="18718" y="2303890"/>
                  <a:pt x="13380" y="2265728"/>
                </a:cubicBezTo>
                <a:cubicBezTo>
                  <a:pt x="9795" y="2240095"/>
                  <a:pt x="0" y="2215063"/>
                  <a:pt x="0" y="2189202"/>
                </a:cubicBezTo>
                <a:cubicBezTo>
                  <a:pt x="0" y="2074333"/>
                  <a:pt x="2471" y="1959228"/>
                  <a:pt x="13380" y="1844832"/>
                </a:cubicBezTo>
                <a:cubicBezTo>
                  <a:pt x="15934" y="1818054"/>
                  <a:pt x="32718" y="1794247"/>
                  <a:pt x="40141" y="1768306"/>
                </a:cubicBezTo>
                <a:cubicBezTo>
                  <a:pt x="46125" y="1747391"/>
                  <a:pt x="50305" y="1725994"/>
                  <a:pt x="53521" y="1704534"/>
                </a:cubicBezTo>
                <a:cubicBezTo>
                  <a:pt x="59233" y="1666422"/>
                  <a:pt x="61190" y="1627856"/>
                  <a:pt x="66902" y="1589744"/>
                </a:cubicBezTo>
                <a:cubicBezTo>
                  <a:pt x="70119" y="1568283"/>
                  <a:pt x="76735" y="1547384"/>
                  <a:pt x="80282" y="1525972"/>
                </a:cubicBezTo>
                <a:cubicBezTo>
                  <a:pt x="90120" y="1466582"/>
                  <a:pt x="91745" y="1405740"/>
                  <a:pt x="107043" y="1347410"/>
                </a:cubicBezTo>
                <a:cubicBezTo>
                  <a:pt x="115963" y="1313398"/>
                  <a:pt x="126097" y="1279655"/>
                  <a:pt x="133803" y="1245374"/>
                </a:cubicBezTo>
                <a:cubicBezTo>
                  <a:pt x="147362" y="1185058"/>
                  <a:pt x="149166" y="1141133"/>
                  <a:pt x="160564" y="1079567"/>
                </a:cubicBezTo>
                <a:cubicBezTo>
                  <a:pt x="168469" y="1036870"/>
                  <a:pt x="172941" y="993154"/>
                  <a:pt x="187325" y="952022"/>
                </a:cubicBezTo>
                <a:cubicBezTo>
                  <a:pt x="191785" y="939268"/>
                  <a:pt x="197646" y="926883"/>
                  <a:pt x="200705" y="913759"/>
                </a:cubicBezTo>
                <a:cubicBezTo>
                  <a:pt x="215506" y="850272"/>
                  <a:pt x="231197" y="786824"/>
                  <a:pt x="240846" y="722443"/>
                </a:cubicBezTo>
                <a:cubicBezTo>
                  <a:pt x="245306" y="692682"/>
                  <a:pt x="248041" y="662641"/>
                  <a:pt x="254227" y="633162"/>
                </a:cubicBezTo>
                <a:cubicBezTo>
                  <a:pt x="256992" y="619979"/>
                  <a:pt x="259409" y="605838"/>
                  <a:pt x="267607" y="594898"/>
                </a:cubicBezTo>
                <a:cubicBezTo>
                  <a:pt x="282271" y="575328"/>
                  <a:pt x="303288" y="560886"/>
                  <a:pt x="321128" y="543880"/>
                </a:cubicBezTo>
                <a:cubicBezTo>
                  <a:pt x="325588" y="531126"/>
                  <a:pt x="330634" y="518544"/>
                  <a:pt x="334509" y="505617"/>
                </a:cubicBezTo>
                <a:cubicBezTo>
                  <a:pt x="339560" y="488763"/>
                  <a:pt x="340645" y="470711"/>
                  <a:pt x="347889" y="454599"/>
                </a:cubicBezTo>
                <a:cubicBezTo>
                  <a:pt x="354223" y="440510"/>
                  <a:pt x="365729" y="429091"/>
                  <a:pt x="374650" y="416336"/>
                </a:cubicBezTo>
                <a:cubicBezTo>
                  <a:pt x="383851" y="381252"/>
                  <a:pt x="387474" y="364649"/>
                  <a:pt x="388654" y="358230"/>
                </a:cubicBezTo>
                <a:cubicBezTo>
                  <a:pt x="387018" y="369141"/>
                  <a:pt x="386201" y="399820"/>
                  <a:pt x="428171" y="339810"/>
                </a:cubicBezTo>
                <a:cubicBezTo>
                  <a:pt x="428866" y="338813"/>
                  <a:pt x="448089" y="257051"/>
                  <a:pt x="454932" y="250529"/>
                </a:cubicBezTo>
                <a:cubicBezTo>
                  <a:pt x="469035" y="237085"/>
                  <a:pt x="490613" y="233523"/>
                  <a:pt x="508453" y="225020"/>
                </a:cubicBezTo>
                <a:cubicBezTo>
                  <a:pt x="520235" y="191328"/>
                  <a:pt x="540848" y="121194"/>
                  <a:pt x="575355" y="110230"/>
                </a:cubicBezTo>
                <a:cubicBezTo>
                  <a:pt x="588735" y="105978"/>
                  <a:pt x="603166" y="104005"/>
                  <a:pt x="615496" y="97475"/>
                </a:cubicBezTo>
                <a:cubicBezTo>
                  <a:pt x="643611" y="82587"/>
                  <a:pt x="695778" y="46458"/>
                  <a:pt x="695778" y="46458"/>
                </a:cubicBezTo>
                <a:cubicBezTo>
                  <a:pt x="704698" y="33703"/>
                  <a:pt x="709981" y="17770"/>
                  <a:pt x="722538" y="8194"/>
                </a:cubicBezTo>
                <a:cubicBezTo>
                  <a:pt x="728957" y="3300"/>
                  <a:pt x="737245" y="1821"/>
                  <a:pt x="745488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Exponential random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(Fermi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gas)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712125" y="85725"/>
            <a:ext cx="1618931" cy="1193696"/>
          </a:xfrm>
          <a:custGeom>
            <a:avLst/>
            <a:gdLst/>
            <a:ahLst/>
            <a:cxnLst/>
            <a:rect l="l" t="t" r="r" b="b"/>
            <a:pathLst>
              <a:path w="1152461" h="891452">
                <a:moveTo>
                  <a:pt x="1000125" y="0"/>
                </a:moveTo>
                <a:cubicBezTo>
                  <a:pt x="1000125" y="0"/>
                  <a:pt x="1040247" y="8407"/>
                  <a:pt x="1057275" y="19050"/>
                </a:cubicBezTo>
                <a:cubicBezTo>
                  <a:pt x="1066983" y="25117"/>
                  <a:pt x="1069975" y="38100"/>
                  <a:pt x="1076325" y="47625"/>
                </a:cubicBezTo>
                <a:cubicBezTo>
                  <a:pt x="1085850" y="53975"/>
                  <a:pt x="1096805" y="58580"/>
                  <a:pt x="1104900" y="66675"/>
                </a:cubicBezTo>
                <a:cubicBezTo>
                  <a:pt x="1149881" y="111656"/>
                  <a:pt x="1133475" y="199182"/>
                  <a:pt x="1133475" y="247650"/>
                </a:cubicBezTo>
                <a:cubicBezTo>
                  <a:pt x="1133475" y="301718"/>
                  <a:pt x="1127125" y="355600"/>
                  <a:pt x="1123950" y="409575"/>
                </a:cubicBezTo>
                <a:cubicBezTo>
                  <a:pt x="1127125" y="422275"/>
                  <a:pt x="1129879" y="435088"/>
                  <a:pt x="1133475" y="447675"/>
                </a:cubicBezTo>
                <a:cubicBezTo>
                  <a:pt x="1136233" y="457329"/>
                  <a:pt x="1142091" y="466251"/>
                  <a:pt x="1143000" y="476250"/>
                </a:cubicBezTo>
                <a:cubicBezTo>
                  <a:pt x="1147894" y="530085"/>
                  <a:pt x="1153853" y="584168"/>
                  <a:pt x="1152171" y="638176"/>
                </a:cubicBezTo>
                <a:lnTo>
                  <a:pt x="1104900" y="638176"/>
                </a:lnTo>
                <a:cubicBezTo>
                  <a:pt x="1082465" y="639007"/>
                  <a:pt x="1060594" y="645784"/>
                  <a:pt x="1038225" y="647701"/>
                </a:cubicBezTo>
                <a:cubicBezTo>
                  <a:pt x="878985" y="661350"/>
                  <a:pt x="827046" y="655910"/>
                  <a:pt x="704850" y="676276"/>
                </a:cubicBezTo>
                <a:cubicBezTo>
                  <a:pt x="526518" y="705998"/>
                  <a:pt x="806527" y="663564"/>
                  <a:pt x="600075" y="695326"/>
                </a:cubicBezTo>
                <a:cubicBezTo>
                  <a:pt x="520396" y="707584"/>
                  <a:pt x="552932" y="691829"/>
                  <a:pt x="504825" y="723901"/>
                </a:cubicBezTo>
                <a:lnTo>
                  <a:pt x="466725" y="733426"/>
                </a:lnTo>
                <a:lnTo>
                  <a:pt x="390525" y="752476"/>
                </a:lnTo>
                <a:cubicBezTo>
                  <a:pt x="336117" y="766078"/>
                  <a:pt x="342329" y="765557"/>
                  <a:pt x="304800" y="790576"/>
                </a:cubicBezTo>
                <a:cubicBezTo>
                  <a:pt x="288092" y="801715"/>
                  <a:pt x="266000" y="801471"/>
                  <a:pt x="247650" y="809626"/>
                </a:cubicBezTo>
                <a:cubicBezTo>
                  <a:pt x="237189" y="814275"/>
                  <a:pt x="228600" y="822326"/>
                  <a:pt x="219075" y="828676"/>
                </a:cubicBezTo>
                <a:cubicBezTo>
                  <a:pt x="210827" y="830738"/>
                  <a:pt x="163028" y="841653"/>
                  <a:pt x="152400" y="847726"/>
                </a:cubicBezTo>
                <a:cubicBezTo>
                  <a:pt x="138617" y="855602"/>
                  <a:pt x="127000" y="866776"/>
                  <a:pt x="114300" y="876301"/>
                </a:cubicBezTo>
                <a:cubicBezTo>
                  <a:pt x="78836" y="888123"/>
                  <a:pt x="90636" y="884797"/>
                  <a:pt x="63498" y="891452"/>
                </a:cubicBezTo>
                <a:cubicBezTo>
                  <a:pt x="44796" y="871635"/>
                  <a:pt x="44979" y="856191"/>
                  <a:pt x="38100" y="828675"/>
                </a:cubicBezTo>
                <a:cubicBezTo>
                  <a:pt x="-11086" y="631930"/>
                  <a:pt x="17600" y="880230"/>
                  <a:pt x="0" y="581025"/>
                </a:cubicBezTo>
                <a:cubicBezTo>
                  <a:pt x="0" y="581025"/>
                  <a:pt x="15473" y="530761"/>
                  <a:pt x="19050" y="504825"/>
                </a:cubicBezTo>
                <a:cubicBezTo>
                  <a:pt x="28202" y="438476"/>
                  <a:pt x="31750" y="371475"/>
                  <a:pt x="38100" y="304800"/>
                </a:cubicBezTo>
                <a:cubicBezTo>
                  <a:pt x="41275" y="295275"/>
                  <a:pt x="44867" y="285879"/>
                  <a:pt x="47625" y="276225"/>
                </a:cubicBezTo>
                <a:cubicBezTo>
                  <a:pt x="55269" y="249471"/>
                  <a:pt x="61765" y="217507"/>
                  <a:pt x="66675" y="190500"/>
                </a:cubicBezTo>
                <a:cubicBezTo>
                  <a:pt x="70130" y="171499"/>
                  <a:pt x="72010" y="152203"/>
                  <a:pt x="76200" y="133350"/>
                </a:cubicBezTo>
                <a:cubicBezTo>
                  <a:pt x="78378" y="123549"/>
                  <a:pt x="79297" y="112488"/>
                  <a:pt x="85725" y="104775"/>
                </a:cubicBezTo>
                <a:cubicBezTo>
                  <a:pt x="95888" y="92579"/>
                  <a:pt x="111125" y="85725"/>
                  <a:pt x="123825" y="76200"/>
                </a:cubicBezTo>
                <a:cubicBezTo>
                  <a:pt x="162444" y="69763"/>
                  <a:pt x="183552" y="67807"/>
                  <a:pt x="219075" y="57150"/>
                </a:cubicBezTo>
                <a:cubicBezTo>
                  <a:pt x="238309" y="51380"/>
                  <a:pt x="256488" y="41801"/>
                  <a:pt x="276225" y="38100"/>
                </a:cubicBezTo>
                <a:cubicBezTo>
                  <a:pt x="307587" y="32220"/>
                  <a:pt x="339725" y="31750"/>
                  <a:pt x="371475" y="28575"/>
                </a:cubicBezTo>
                <a:cubicBezTo>
                  <a:pt x="466725" y="25400"/>
                  <a:pt x="562054" y="24059"/>
                  <a:pt x="657225" y="19050"/>
                </a:cubicBezTo>
                <a:cubicBezTo>
                  <a:pt x="682787" y="17705"/>
                  <a:pt x="707867" y="10945"/>
                  <a:pt x="73342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Properties</a:t>
            </a:r>
          </a:p>
        </p:txBody>
      </p:sp>
    </p:spTree>
    <p:extLst>
      <p:ext uri="{BB962C8B-B14F-4D97-AF65-F5344CB8AC3E}">
        <p14:creationId xmlns:p14="http://schemas.microsoft.com/office/powerpoint/2010/main" val="42816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355011" y="4248890"/>
            <a:ext cx="3951066" cy="1703871"/>
          </a:xfrm>
          <a:custGeom>
            <a:avLst/>
            <a:gdLst/>
            <a:ahLst/>
            <a:cxnLst/>
            <a:rect l="l" t="t" r="r" b="b"/>
            <a:pathLst>
              <a:path w="2812627" h="1272450">
                <a:moveTo>
                  <a:pt x="84788" y="687673"/>
                </a:moveTo>
                <a:lnTo>
                  <a:pt x="80124" y="694865"/>
                </a:lnTo>
                <a:cubicBezTo>
                  <a:pt x="80865" y="693402"/>
                  <a:pt x="85062" y="687154"/>
                  <a:pt x="84788" y="687673"/>
                </a:cubicBezTo>
                <a:close/>
                <a:moveTo>
                  <a:pt x="2187218" y="0"/>
                </a:moveTo>
                <a:cubicBezTo>
                  <a:pt x="2197758" y="14027"/>
                  <a:pt x="2204017" y="31374"/>
                  <a:pt x="2216368" y="43725"/>
                </a:cubicBezTo>
                <a:cubicBezTo>
                  <a:pt x="2267168" y="94525"/>
                  <a:pt x="2229068" y="5625"/>
                  <a:pt x="2254468" y="81825"/>
                </a:cubicBezTo>
                <a:cubicBezTo>
                  <a:pt x="2326292" y="105766"/>
                  <a:pt x="2237760" y="73471"/>
                  <a:pt x="2311618" y="110400"/>
                </a:cubicBezTo>
                <a:cubicBezTo>
                  <a:pt x="2320598" y="114890"/>
                  <a:pt x="2333093" y="112825"/>
                  <a:pt x="2340193" y="119925"/>
                </a:cubicBezTo>
                <a:cubicBezTo>
                  <a:pt x="2347293" y="127025"/>
                  <a:pt x="2342005" y="142072"/>
                  <a:pt x="2349718" y="148500"/>
                </a:cubicBezTo>
                <a:cubicBezTo>
                  <a:pt x="2433112" y="217995"/>
                  <a:pt x="2370940" y="114744"/>
                  <a:pt x="2416393" y="205650"/>
                </a:cubicBezTo>
                <a:cubicBezTo>
                  <a:pt x="2475594" y="245117"/>
                  <a:pt x="2414461" y="198472"/>
                  <a:pt x="2473543" y="272325"/>
                </a:cubicBezTo>
                <a:cubicBezTo>
                  <a:pt x="2535596" y="349891"/>
                  <a:pt x="2512708" y="286109"/>
                  <a:pt x="2530693" y="358050"/>
                </a:cubicBezTo>
                <a:cubicBezTo>
                  <a:pt x="2540218" y="364400"/>
                  <a:pt x="2551173" y="369005"/>
                  <a:pt x="2559268" y="377100"/>
                </a:cubicBezTo>
                <a:cubicBezTo>
                  <a:pt x="2596823" y="414655"/>
                  <a:pt x="2560015" y="398951"/>
                  <a:pt x="2597368" y="443775"/>
                </a:cubicBezTo>
                <a:cubicBezTo>
                  <a:pt x="2645239" y="501220"/>
                  <a:pt x="2612726" y="423175"/>
                  <a:pt x="2635468" y="491400"/>
                </a:cubicBezTo>
                <a:cubicBezTo>
                  <a:pt x="2644993" y="500925"/>
                  <a:pt x="2655277" y="509748"/>
                  <a:pt x="2664043" y="519975"/>
                </a:cubicBezTo>
                <a:cubicBezTo>
                  <a:pt x="2674374" y="532028"/>
                  <a:pt x="2683391" y="545157"/>
                  <a:pt x="2692618" y="558075"/>
                </a:cubicBezTo>
                <a:cubicBezTo>
                  <a:pt x="2699272" y="567390"/>
                  <a:pt x="2704339" y="577856"/>
                  <a:pt x="2711668" y="586650"/>
                </a:cubicBezTo>
                <a:cubicBezTo>
                  <a:pt x="2720292" y="596998"/>
                  <a:pt x="2732771" y="604017"/>
                  <a:pt x="2740243" y="615225"/>
                </a:cubicBezTo>
                <a:cubicBezTo>
                  <a:pt x="2771231" y="661706"/>
                  <a:pt x="2723855" y="627412"/>
                  <a:pt x="2768818" y="672375"/>
                </a:cubicBezTo>
                <a:cubicBezTo>
                  <a:pt x="2816273" y="719830"/>
                  <a:pt x="2801554" y="682654"/>
                  <a:pt x="2812627" y="717650"/>
                </a:cubicBezTo>
                <a:cubicBezTo>
                  <a:pt x="2799527" y="731128"/>
                  <a:pt x="2788981" y="731772"/>
                  <a:pt x="2768818" y="748575"/>
                </a:cubicBezTo>
                <a:cubicBezTo>
                  <a:pt x="2758470" y="757199"/>
                  <a:pt x="2751204" y="769320"/>
                  <a:pt x="2740243" y="777150"/>
                </a:cubicBezTo>
                <a:cubicBezTo>
                  <a:pt x="2728689" y="785403"/>
                  <a:pt x="2714471" y="789155"/>
                  <a:pt x="2702143" y="796200"/>
                </a:cubicBezTo>
                <a:cubicBezTo>
                  <a:pt x="2692204" y="801880"/>
                  <a:pt x="2683093" y="808900"/>
                  <a:pt x="2673568" y="815250"/>
                </a:cubicBezTo>
                <a:cubicBezTo>
                  <a:pt x="2667218" y="824775"/>
                  <a:pt x="2663457" y="836674"/>
                  <a:pt x="2654518" y="843825"/>
                </a:cubicBezTo>
                <a:cubicBezTo>
                  <a:pt x="2646678" y="850097"/>
                  <a:pt x="2634923" y="848860"/>
                  <a:pt x="2625943" y="853350"/>
                </a:cubicBezTo>
                <a:cubicBezTo>
                  <a:pt x="2615704" y="858470"/>
                  <a:pt x="2606162" y="865071"/>
                  <a:pt x="2597368" y="872400"/>
                </a:cubicBezTo>
                <a:cubicBezTo>
                  <a:pt x="2587020" y="881024"/>
                  <a:pt x="2579141" y="892351"/>
                  <a:pt x="2568793" y="900975"/>
                </a:cubicBezTo>
                <a:cubicBezTo>
                  <a:pt x="2544174" y="921491"/>
                  <a:pt x="2540282" y="920004"/>
                  <a:pt x="2511643" y="929550"/>
                </a:cubicBezTo>
                <a:cubicBezTo>
                  <a:pt x="2505293" y="939075"/>
                  <a:pt x="2501208" y="950587"/>
                  <a:pt x="2492593" y="958125"/>
                </a:cubicBezTo>
                <a:cubicBezTo>
                  <a:pt x="2475363" y="973202"/>
                  <a:pt x="2435443" y="996225"/>
                  <a:pt x="2435443" y="996225"/>
                </a:cubicBezTo>
                <a:cubicBezTo>
                  <a:pt x="2429093" y="1005750"/>
                  <a:pt x="2425187" y="1017471"/>
                  <a:pt x="2416393" y="1024800"/>
                </a:cubicBezTo>
                <a:cubicBezTo>
                  <a:pt x="2405485" y="1033890"/>
                  <a:pt x="2390621" y="1036805"/>
                  <a:pt x="2378293" y="1043850"/>
                </a:cubicBezTo>
                <a:cubicBezTo>
                  <a:pt x="2368354" y="1049530"/>
                  <a:pt x="2359033" y="1056246"/>
                  <a:pt x="2349718" y="1062900"/>
                </a:cubicBezTo>
                <a:cubicBezTo>
                  <a:pt x="2307407" y="1093122"/>
                  <a:pt x="2324261" y="1089223"/>
                  <a:pt x="2283043" y="1101000"/>
                </a:cubicBezTo>
                <a:cubicBezTo>
                  <a:pt x="2182276" y="1129790"/>
                  <a:pt x="2323606" y="1084304"/>
                  <a:pt x="2187793" y="1129575"/>
                </a:cubicBezTo>
                <a:cubicBezTo>
                  <a:pt x="2178268" y="1132750"/>
                  <a:pt x="2167572" y="1133531"/>
                  <a:pt x="2159218" y="1139100"/>
                </a:cubicBezTo>
                <a:cubicBezTo>
                  <a:pt x="2149693" y="1145450"/>
                  <a:pt x="2141362" y="1154130"/>
                  <a:pt x="2130643" y="1158150"/>
                </a:cubicBezTo>
                <a:cubicBezTo>
                  <a:pt x="2112685" y="1164884"/>
                  <a:pt x="2027375" y="1175361"/>
                  <a:pt x="2016343" y="1177200"/>
                </a:cubicBezTo>
                <a:cubicBezTo>
                  <a:pt x="2000374" y="1179862"/>
                  <a:pt x="1984745" y="1184435"/>
                  <a:pt x="1968718" y="1186725"/>
                </a:cubicBezTo>
                <a:cubicBezTo>
                  <a:pt x="1940256" y="1190791"/>
                  <a:pt x="1911492" y="1192450"/>
                  <a:pt x="1882993" y="1196250"/>
                </a:cubicBezTo>
                <a:cubicBezTo>
                  <a:pt x="1803289" y="1206877"/>
                  <a:pt x="1840144" y="1205432"/>
                  <a:pt x="1749643" y="1224825"/>
                </a:cubicBezTo>
                <a:cubicBezTo>
                  <a:pt x="1730759" y="1228872"/>
                  <a:pt x="1711581" y="1231413"/>
                  <a:pt x="1692493" y="1234350"/>
                </a:cubicBezTo>
                <a:cubicBezTo>
                  <a:pt x="1607493" y="1247427"/>
                  <a:pt x="1629307" y="1243006"/>
                  <a:pt x="1530568" y="1253400"/>
                </a:cubicBezTo>
                <a:cubicBezTo>
                  <a:pt x="1452340" y="1261635"/>
                  <a:pt x="1444046" y="1263025"/>
                  <a:pt x="1368643" y="1272450"/>
                </a:cubicBezTo>
                <a:cubicBezTo>
                  <a:pt x="1308318" y="1269275"/>
                  <a:pt x="1247828" y="1268394"/>
                  <a:pt x="1187668" y="1262925"/>
                </a:cubicBezTo>
                <a:cubicBezTo>
                  <a:pt x="1139749" y="1258569"/>
                  <a:pt x="1053640" y="1243762"/>
                  <a:pt x="997168" y="1234350"/>
                </a:cubicBezTo>
                <a:cubicBezTo>
                  <a:pt x="984468" y="1228000"/>
                  <a:pt x="972251" y="1220573"/>
                  <a:pt x="959068" y="1215300"/>
                </a:cubicBezTo>
                <a:cubicBezTo>
                  <a:pt x="910729" y="1195964"/>
                  <a:pt x="902122" y="1196291"/>
                  <a:pt x="854293" y="1186725"/>
                </a:cubicBezTo>
                <a:cubicBezTo>
                  <a:pt x="844768" y="1177200"/>
                  <a:pt x="837414" y="1164833"/>
                  <a:pt x="825718" y="1158150"/>
                </a:cubicBezTo>
                <a:cubicBezTo>
                  <a:pt x="817908" y="1153687"/>
                  <a:pt x="743571" y="1140076"/>
                  <a:pt x="739993" y="1139100"/>
                </a:cubicBezTo>
                <a:cubicBezTo>
                  <a:pt x="577077" y="1094668"/>
                  <a:pt x="753655" y="1143595"/>
                  <a:pt x="654268" y="1101000"/>
                </a:cubicBezTo>
                <a:cubicBezTo>
                  <a:pt x="642236" y="1095843"/>
                  <a:pt x="628947" y="1094315"/>
                  <a:pt x="616168" y="1091475"/>
                </a:cubicBezTo>
                <a:cubicBezTo>
                  <a:pt x="560065" y="1079008"/>
                  <a:pt x="558324" y="1080673"/>
                  <a:pt x="492343" y="1072425"/>
                </a:cubicBezTo>
                <a:cubicBezTo>
                  <a:pt x="457064" y="1060666"/>
                  <a:pt x="438945" y="1054945"/>
                  <a:pt x="430549" y="1052440"/>
                </a:cubicBezTo>
                <a:cubicBezTo>
                  <a:pt x="438760" y="1054497"/>
                  <a:pt x="447818" y="1054925"/>
                  <a:pt x="406618" y="1034325"/>
                </a:cubicBezTo>
                <a:cubicBezTo>
                  <a:pt x="397638" y="1029835"/>
                  <a:pt x="387271" y="1028755"/>
                  <a:pt x="378043" y="1024800"/>
                </a:cubicBezTo>
                <a:cubicBezTo>
                  <a:pt x="364992" y="1019207"/>
                  <a:pt x="352994" y="1011343"/>
                  <a:pt x="339943" y="1005750"/>
                </a:cubicBezTo>
                <a:cubicBezTo>
                  <a:pt x="330715" y="1001795"/>
                  <a:pt x="320596" y="1000180"/>
                  <a:pt x="311368" y="996225"/>
                </a:cubicBezTo>
                <a:cubicBezTo>
                  <a:pt x="298317" y="990632"/>
                  <a:pt x="286451" y="982448"/>
                  <a:pt x="273268" y="977175"/>
                </a:cubicBezTo>
                <a:cubicBezTo>
                  <a:pt x="254624" y="969717"/>
                  <a:pt x="235168" y="964475"/>
                  <a:pt x="216118" y="958125"/>
                </a:cubicBezTo>
                <a:cubicBezTo>
                  <a:pt x="206593" y="954950"/>
                  <a:pt x="197283" y="951035"/>
                  <a:pt x="187543" y="948600"/>
                </a:cubicBezTo>
                <a:cubicBezTo>
                  <a:pt x="178575" y="946358"/>
                  <a:pt x="132048" y="935761"/>
                  <a:pt x="120868" y="929550"/>
                </a:cubicBezTo>
                <a:cubicBezTo>
                  <a:pt x="100854" y="918431"/>
                  <a:pt x="82768" y="904150"/>
                  <a:pt x="63718" y="891450"/>
                </a:cubicBezTo>
                <a:lnTo>
                  <a:pt x="35143" y="872400"/>
                </a:lnTo>
                <a:cubicBezTo>
                  <a:pt x="28793" y="862875"/>
                  <a:pt x="25032" y="850976"/>
                  <a:pt x="16093" y="843825"/>
                </a:cubicBezTo>
                <a:cubicBezTo>
                  <a:pt x="11652" y="840272"/>
                  <a:pt x="5752" y="839475"/>
                  <a:pt x="0" y="838178"/>
                </a:cubicBezTo>
                <a:cubicBezTo>
                  <a:pt x="32251" y="774680"/>
                  <a:pt x="2330" y="856539"/>
                  <a:pt x="25618" y="786675"/>
                </a:cubicBezTo>
                <a:cubicBezTo>
                  <a:pt x="32090" y="778046"/>
                  <a:pt x="66279" y="733928"/>
                  <a:pt x="73243" y="720000"/>
                </a:cubicBezTo>
                <a:cubicBezTo>
                  <a:pt x="95718" y="675050"/>
                  <a:pt x="84123" y="689373"/>
                  <a:pt x="80124" y="694865"/>
                </a:cubicBezTo>
                <a:cubicBezTo>
                  <a:pt x="82499" y="691515"/>
                  <a:pt x="88685" y="682550"/>
                  <a:pt x="101818" y="662850"/>
                </a:cubicBezTo>
                <a:cubicBezTo>
                  <a:pt x="197169" y="639012"/>
                  <a:pt x="99339" y="674854"/>
                  <a:pt x="149443" y="624750"/>
                </a:cubicBezTo>
                <a:cubicBezTo>
                  <a:pt x="162534" y="611659"/>
                  <a:pt x="183135" y="608366"/>
                  <a:pt x="197068" y="596175"/>
                </a:cubicBezTo>
                <a:cubicBezTo>
                  <a:pt x="209015" y="585721"/>
                  <a:pt x="216118" y="570775"/>
                  <a:pt x="225643" y="558075"/>
                </a:cubicBezTo>
                <a:cubicBezTo>
                  <a:pt x="241943" y="552642"/>
                  <a:pt x="272242" y="545327"/>
                  <a:pt x="282793" y="529500"/>
                </a:cubicBezTo>
                <a:cubicBezTo>
                  <a:pt x="290055" y="518608"/>
                  <a:pt x="284709" y="502052"/>
                  <a:pt x="292318" y="491400"/>
                </a:cubicBezTo>
                <a:cubicBezTo>
                  <a:pt x="301545" y="478482"/>
                  <a:pt x="320087" y="474878"/>
                  <a:pt x="330418" y="462825"/>
                </a:cubicBezTo>
                <a:cubicBezTo>
                  <a:pt x="339659" y="452044"/>
                  <a:pt x="343118" y="437425"/>
                  <a:pt x="349468" y="424725"/>
                </a:cubicBezTo>
                <a:cubicBezTo>
                  <a:pt x="358993" y="418375"/>
                  <a:pt x="369948" y="413770"/>
                  <a:pt x="378043" y="405675"/>
                </a:cubicBezTo>
                <a:cubicBezTo>
                  <a:pt x="386138" y="397580"/>
                  <a:pt x="389764" y="385894"/>
                  <a:pt x="397093" y="377100"/>
                </a:cubicBezTo>
                <a:cubicBezTo>
                  <a:pt x="405717" y="366752"/>
                  <a:pt x="416143" y="358050"/>
                  <a:pt x="425668" y="348525"/>
                </a:cubicBezTo>
                <a:cubicBezTo>
                  <a:pt x="435193" y="345350"/>
                  <a:pt x="445889" y="344569"/>
                  <a:pt x="454243" y="339000"/>
                </a:cubicBezTo>
                <a:cubicBezTo>
                  <a:pt x="465451" y="331528"/>
                  <a:pt x="473293" y="319950"/>
                  <a:pt x="482818" y="310425"/>
                </a:cubicBezTo>
                <a:cubicBezTo>
                  <a:pt x="505269" y="287974"/>
                  <a:pt x="533341" y="271949"/>
                  <a:pt x="559018" y="253275"/>
                </a:cubicBezTo>
                <a:cubicBezTo>
                  <a:pt x="568276" y="246542"/>
                  <a:pt x="577654" y="239905"/>
                  <a:pt x="587593" y="234225"/>
                </a:cubicBezTo>
                <a:cubicBezTo>
                  <a:pt x="599921" y="227180"/>
                  <a:pt x="614912" y="224416"/>
                  <a:pt x="625693" y="215175"/>
                </a:cubicBezTo>
                <a:cubicBezTo>
                  <a:pt x="637746" y="204844"/>
                  <a:pt x="643043" y="188300"/>
                  <a:pt x="654268" y="177075"/>
                </a:cubicBezTo>
                <a:cubicBezTo>
                  <a:pt x="662363" y="168980"/>
                  <a:pt x="674748" y="166120"/>
                  <a:pt x="682843" y="158025"/>
                </a:cubicBezTo>
                <a:cubicBezTo>
                  <a:pt x="696306" y="144562"/>
                  <a:pt x="713472" y="106291"/>
                  <a:pt x="720943" y="91350"/>
                </a:cubicBezTo>
                <a:cubicBezTo>
                  <a:pt x="737298" y="79084"/>
                  <a:pt x="768119" y="54867"/>
                  <a:pt x="787618" y="43725"/>
                </a:cubicBezTo>
                <a:cubicBezTo>
                  <a:pt x="798614" y="37442"/>
                  <a:pt x="812317" y="35199"/>
                  <a:pt x="821764" y="26989"/>
                </a:cubicBezTo>
                <a:cubicBezTo>
                  <a:pt x="826152" y="39394"/>
                  <a:pt x="830657" y="50976"/>
                  <a:pt x="833482" y="54931"/>
                </a:cubicBezTo>
                <a:cubicBezTo>
                  <a:pt x="838850" y="62446"/>
                  <a:pt x="850004" y="63769"/>
                  <a:pt x="856534" y="70299"/>
                </a:cubicBezTo>
                <a:cubicBezTo>
                  <a:pt x="865590" y="79355"/>
                  <a:pt x="870014" y="92527"/>
                  <a:pt x="879586" y="101035"/>
                </a:cubicBezTo>
                <a:cubicBezTo>
                  <a:pt x="893391" y="113306"/>
                  <a:pt x="912629" y="118711"/>
                  <a:pt x="925690" y="131771"/>
                </a:cubicBezTo>
                <a:cubicBezTo>
                  <a:pt x="933374" y="139455"/>
                  <a:pt x="939528" y="149064"/>
                  <a:pt x="948743" y="154823"/>
                </a:cubicBezTo>
                <a:cubicBezTo>
                  <a:pt x="960440" y="162133"/>
                  <a:pt x="974826" y="164022"/>
                  <a:pt x="987163" y="170191"/>
                </a:cubicBezTo>
                <a:cubicBezTo>
                  <a:pt x="1010955" y="182087"/>
                  <a:pt x="1016579" y="194684"/>
                  <a:pt x="1040951" y="208612"/>
                </a:cubicBezTo>
                <a:cubicBezTo>
                  <a:pt x="1047983" y="212631"/>
                  <a:pt x="1056215" y="214071"/>
                  <a:pt x="1064003" y="216296"/>
                </a:cubicBezTo>
                <a:cubicBezTo>
                  <a:pt x="1075492" y="219579"/>
                  <a:pt x="1105509" y="225523"/>
                  <a:pt x="1117791" y="231664"/>
                </a:cubicBezTo>
                <a:cubicBezTo>
                  <a:pt x="1183950" y="264743"/>
                  <a:pt x="1127102" y="248894"/>
                  <a:pt x="1194632" y="262400"/>
                </a:cubicBezTo>
                <a:cubicBezTo>
                  <a:pt x="1202316" y="267523"/>
                  <a:pt x="1209196" y="274130"/>
                  <a:pt x="1217684" y="277768"/>
                </a:cubicBezTo>
                <a:cubicBezTo>
                  <a:pt x="1227391" y="281928"/>
                  <a:pt x="1238130" y="283077"/>
                  <a:pt x="1248420" y="285452"/>
                </a:cubicBezTo>
                <a:cubicBezTo>
                  <a:pt x="1271430" y="290762"/>
                  <a:pt x="1294420" y="296189"/>
                  <a:pt x="1317576" y="300820"/>
                </a:cubicBezTo>
                <a:cubicBezTo>
                  <a:pt x="1332853" y="303875"/>
                  <a:pt x="1348351" y="305717"/>
                  <a:pt x="1363680" y="308504"/>
                </a:cubicBezTo>
                <a:cubicBezTo>
                  <a:pt x="1428405" y="320272"/>
                  <a:pt x="1406798" y="316962"/>
                  <a:pt x="1396375" y="315281"/>
                </a:cubicBezTo>
                <a:cubicBezTo>
                  <a:pt x="1402924" y="316351"/>
                  <a:pt x="1418036" y="318844"/>
                  <a:pt x="1448205" y="323872"/>
                </a:cubicBezTo>
                <a:cubicBezTo>
                  <a:pt x="1522484" y="321311"/>
                  <a:pt x="1596864" y="320824"/>
                  <a:pt x="1671042" y="316188"/>
                </a:cubicBezTo>
                <a:cubicBezTo>
                  <a:pt x="1696313" y="314609"/>
                  <a:pt x="1694814" y="302707"/>
                  <a:pt x="1717146" y="293136"/>
                </a:cubicBezTo>
                <a:cubicBezTo>
                  <a:pt x="1726853" y="288976"/>
                  <a:pt x="1737728" y="288353"/>
                  <a:pt x="1747882" y="285452"/>
                </a:cubicBezTo>
                <a:cubicBezTo>
                  <a:pt x="1786090" y="274536"/>
                  <a:pt x="1776091" y="276551"/>
                  <a:pt x="1767922" y="278456"/>
                </a:cubicBezTo>
                <a:cubicBezTo>
                  <a:pt x="1773569" y="277081"/>
                  <a:pt x="1783957" y="274513"/>
                  <a:pt x="1801670" y="270084"/>
                </a:cubicBezTo>
                <a:cubicBezTo>
                  <a:pt x="1855077" y="234479"/>
                  <a:pt x="1787951" y="276943"/>
                  <a:pt x="1863143" y="239348"/>
                </a:cubicBezTo>
                <a:cubicBezTo>
                  <a:pt x="1871403" y="235218"/>
                  <a:pt x="1877756" y="227731"/>
                  <a:pt x="1886195" y="223980"/>
                </a:cubicBezTo>
                <a:cubicBezTo>
                  <a:pt x="1900998" y="217401"/>
                  <a:pt x="1916931" y="213735"/>
                  <a:pt x="1932299" y="208612"/>
                </a:cubicBezTo>
                <a:lnTo>
                  <a:pt x="1955351" y="200928"/>
                </a:lnTo>
                <a:cubicBezTo>
                  <a:pt x="1997614" y="158663"/>
                  <a:pt x="1935371" y="215637"/>
                  <a:pt x="2001455" y="177875"/>
                </a:cubicBezTo>
                <a:cubicBezTo>
                  <a:pt x="2010890" y="172484"/>
                  <a:pt x="2015292" y="160582"/>
                  <a:pt x="2024507" y="154823"/>
                </a:cubicBezTo>
                <a:cubicBezTo>
                  <a:pt x="2036204" y="147513"/>
                  <a:pt x="2050120" y="144578"/>
                  <a:pt x="2062927" y="139455"/>
                </a:cubicBezTo>
                <a:cubicBezTo>
                  <a:pt x="2077683" y="119781"/>
                  <a:pt x="2085091" y="109283"/>
                  <a:pt x="2088334" y="104359"/>
                </a:cubicBezTo>
                <a:cubicBezTo>
                  <a:pt x="2083456" y="112514"/>
                  <a:pt x="2076113" y="130037"/>
                  <a:pt x="2116716" y="101035"/>
                </a:cubicBezTo>
                <a:cubicBezTo>
                  <a:pt x="2127137" y="93591"/>
                  <a:pt x="2131434" y="80023"/>
                  <a:pt x="2139768" y="70299"/>
                </a:cubicBezTo>
                <a:cubicBezTo>
                  <a:pt x="2146840" y="62048"/>
                  <a:pt x="2155136" y="54931"/>
                  <a:pt x="2162820" y="47247"/>
                </a:cubicBezTo>
                <a:cubicBezTo>
                  <a:pt x="2165381" y="37002"/>
                  <a:pt x="2165264" y="25680"/>
                  <a:pt x="2170504" y="16511"/>
                </a:cubicBezTo>
                <a:close/>
              </a:path>
            </a:pathLst>
          </a:custGeom>
          <a:solidFill>
            <a:srgbClr val="FFB7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Quantum gravity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(causal sets)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3144439" y="2201820"/>
            <a:ext cx="2669788" cy="2480750"/>
          </a:xfrm>
          <a:custGeom>
            <a:avLst/>
            <a:gdLst>
              <a:gd name="connsiteX0" fmla="*/ 940026 w 1900530"/>
              <a:gd name="connsiteY0" fmla="*/ 8455 h 1852623"/>
              <a:gd name="connsiteX1" fmla="*/ 940026 w 1900530"/>
              <a:gd name="connsiteY1" fmla="*/ 8455 h 1852623"/>
              <a:gd name="connsiteX2" fmla="*/ 794029 w 1900530"/>
              <a:gd name="connsiteY2" fmla="*/ 23823 h 1852623"/>
              <a:gd name="connsiteX3" fmla="*/ 678769 w 1900530"/>
              <a:gd name="connsiteY3" fmla="*/ 46875 h 1852623"/>
              <a:gd name="connsiteX4" fmla="*/ 648033 w 1900530"/>
              <a:gd name="connsiteY4" fmla="*/ 69927 h 1852623"/>
              <a:gd name="connsiteX5" fmla="*/ 586560 w 1900530"/>
              <a:gd name="connsiteY5" fmla="*/ 85295 h 1852623"/>
              <a:gd name="connsiteX6" fmla="*/ 555824 w 1900530"/>
              <a:gd name="connsiteY6" fmla="*/ 100663 h 1852623"/>
              <a:gd name="connsiteX7" fmla="*/ 517404 w 1900530"/>
              <a:gd name="connsiteY7" fmla="*/ 116031 h 1852623"/>
              <a:gd name="connsiteX8" fmla="*/ 448248 w 1900530"/>
              <a:gd name="connsiteY8" fmla="*/ 146768 h 1852623"/>
              <a:gd name="connsiteX9" fmla="*/ 394460 w 1900530"/>
              <a:gd name="connsiteY9" fmla="*/ 185188 h 1852623"/>
              <a:gd name="connsiteX10" fmla="*/ 340671 w 1900530"/>
              <a:gd name="connsiteY10" fmla="*/ 231292 h 1852623"/>
              <a:gd name="connsiteX11" fmla="*/ 309935 w 1900530"/>
              <a:gd name="connsiteY11" fmla="*/ 254344 h 1852623"/>
              <a:gd name="connsiteX12" fmla="*/ 271515 w 1900530"/>
              <a:gd name="connsiteY12" fmla="*/ 292764 h 1852623"/>
              <a:gd name="connsiteX13" fmla="*/ 163939 w 1900530"/>
              <a:gd name="connsiteY13" fmla="*/ 377289 h 1852623"/>
              <a:gd name="connsiteX14" fmla="*/ 133202 w 1900530"/>
              <a:gd name="connsiteY14" fmla="*/ 392657 h 1852623"/>
              <a:gd name="connsiteX15" fmla="*/ 117834 w 1900530"/>
              <a:gd name="connsiteY15" fmla="*/ 423393 h 1852623"/>
              <a:gd name="connsiteX16" fmla="*/ 87098 w 1900530"/>
              <a:gd name="connsiteY16" fmla="*/ 507917 h 1852623"/>
              <a:gd name="connsiteX17" fmla="*/ 71730 w 1900530"/>
              <a:gd name="connsiteY17" fmla="*/ 530969 h 1852623"/>
              <a:gd name="connsiteX18" fmla="*/ 64046 w 1900530"/>
              <a:gd name="connsiteY18" fmla="*/ 569389 h 1852623"/>
              <a:gd name="connsiteX19" fmla="*/ 56362 w 1900530"/>
              <a:gd name="connsiteY19" fmla="*/ 615494 h 1852623"/>
              <a:gd name="connsiteX20" fmla="*/ 40994 w 1900530"/>
              <a:gd name="connsiteY20" fmla="*/ 653914 h 1852623"/>
              <a:gd name="connsiteX21" fmla="*/ 33310 w 1900530"/>
              <a:gd name="connsiteY21" fmla="*/ 684650 h 1852623"/>
              <a:gd name="connsiteX22" fmla="*/ 25626 w 1900530"/>
              <a:gd name="connsiteY22" fmla="*/ 723070 h 1852623"/>
              <a:gd name="connsiteX23" fmla="*/ 10258 w 1900530"/>
              <a:gd name="connsiteY23" fmla="*/ 753806 h 1852623"/>
              <a:gd name="connsiteX24" fmla="*/ 17942 w 1900530"/>
              <a:gd name="connsiteY24" fmla="*/ 1084220 h 1852623"/>
              <a:gd name="connsiteX25" fmla="*/ 25626 w 1900530"/>
              <a:gd name="connsiteY25" fmla="*/ 1107272 h 1852623"/>
              <a:gd name="connsiteX26" fmla="*/ 48678 w 1900530"/>
              <a:gd name="connsiteY26" fmla="*/ 1161060 h 1852623"/>
              <a:gd name="connsiteX27" fmla="*/ 64046 w 1900530"/>
              <a:gd name="connsiteY27" fmla="*/ 1214848 h 1852623"/>
              <a:gd name="connsiteX28" fmla="*/ 71730 w 1900530"/>
              <a:gd name="connsiteY28" fmla="*/ 1245584 h 1852623"/>
              <a:gd name="connsiteX29" fmla="*/ 117834 w 1900530"/>
              <a:gd name="connsiteY29" fmla="*/ 1322425 h 1852623"/>
              <a:gd name="connsiteX30" fmla="*/ 133202 w 1900530"/>
              <a:gd name="connsiteY30" fmla="*/ 1376213 h 1852623"/>
              <a:gd name="connsiteX31" fmla="*/ 156255 w 1900530"/>
              <a:gd name="connsiteY31" fmla="*/ 1406949 h 1852623"/>
              <a:gd name="connsiteX32" fmla="*/ 194675 w 1900530"/>
              <a:gd name="connsiteY32" fmla="*/ 1453053 h 1852623"/>
              <a:gd name="connsiteX33" fmla="*/ 248463 w 1900530"/>
              <a:gd name="connsiteY33" fmla="*/ 1522210 h 1852623"/>
              <a:gd name="connsiteX34" fmla="*/ 271515 w 1900530"/>
              <a:gd name="connsiteY34" fmla="*/ 1583682 h 1852623"/>
              <a:gd name="connsiteX35" fmla="*/ 294567 w 1900530"/>
              <a:gd name="connsiteY35" fmla="*/ 1599050 h 1852623"/>
              <a:gd name="connsiteX36" fmla="*/ 317619 w 1900530"/>
              <a:gd name="connsiteY36" fmla="*/ 1629786 h 1852623"/>
              <a:gd name="connsiteX37" fmla="*/ 363723 w 1900530"/>
              <a:gd name="connsiteY37" fmla="*/ 1660522 h 1852623"/>
              <a:gd name="connsiteX38" fmla="*/ 386776 w 1900530"/>
              <a:gd name="connsiteY38" fmla="*/ 1683574 h 1852623"/>
              <a:gd name="connsiteX39" fmla="*/ 425196 w 1900530"/>
              <a:gd name="connsiteY39" fmla="*/ 1698942 h 1852623"/>
              <a:gd name="connsiteX40" fmla="*/ 478984 w 1900530"/>
              <a:gd name="connsiteY40" fmla="*/ 1737363 h 1852623"/>
              <a:gd name="connsiteX41" fmla="*/ 502036 w 1900530"/>
              <a:gd name="connsiteY41" fmla="*/ 1745047 h 1852623"/>
              <a:gd name="connsiteX42" fmla="*/ 555824 w 1900530"/>
              <a:gd name="connsiteY42" fmla="*/ 1760415 h 1852623"/>
              <a:gd name="connsiteX43" fmla="*/ 632665 w 1900530"/>
              <a:gd name="connsiteY43" fmla="*/ 1791151 h 1852623"/>
              <a:gd name="connsiteX44" fmla="*/ 655717 w 1900530"/>
              <a:gd name="connsiteY44" fmla="*/ 1806519 h 1852623"/>
              <a:gd name="connsiteX45" fmla="*/ 686453 w 1900530"/>
              <a:gd name="connsiteY45" fmla="*/ 1814203 h 1852623"/>
              <a:gd name="connsiteX46" fmla="*/ 755609 w 1900530"/>
              <a:gd name="connsiteY46" fmla="*/ 1829571 h 1852623"/>
              <a:gd name="connsiteX47" fmla="*/ 801713 w 1900530"/>
              <a:gd name="connsiteY47" fmla="*/ 1837255 h 1852623"/>
              <a:gd name="connsiteX48" fmla="*/ 886238 w 1900530"/>
              <a:gd name="connsiteY48" fmla="*/ 1852623 h 1852623"/>
              <a:gd name="connsiteX49" fmla="*/ 1109075 w 1900530"/>
              <a:gd name="connsiteY49" fmla="*/ 1844939 h 1852623"/>
              <a:gd name="connsiteX50" fmla="*/ 1155179 w 1900530"/>
              <a:gd name="connsiteY50" fmla="*/ 1821887 h 1852623"/>
              <a:gd name="connsiteX51" fmla="*/ 1185915 w 1900530"/>
              <a:gd name="connsiteY51" fmla="*/ 1814203 h 1852623"/>
              <a:gd name="connsiteX52" fmla="*/ 1239703 w 1900530"/>
              <a:gd name="connsiteY52" fmla="*/ 1798835 h 1852623"/>
              <a:gd name="connsiteX53" fmla="*/ 1301176 w 1900530"/>
              <a:gd name="connsiteY53" fmla="*/ 1768099 h 1852623"/>
              <a:gd name="connsiteX54" fmla="*/ 1324228 w 1900530"/>
              <a:gd name="connsiteY54" fmla="*/ 1752731 h 1852623"/>
              <a:gd name="connsiteX55" fmla="*/ 1370332 w 1900530"/>
              <a:gd name="connsiteY55" fmla="*/ 1737363 h 1852623"/>
              <a:gd name="connsiteX56" fmla="*/ 1393384 w 1900530"/>
              <a:gd name="connsiteY56" fmla="*/ 1729679 h 1852623"/>
              <a:gd name="connsiteX57" fmla="*/ 1439488 w 1900530"/>
              <a:gd name="connsiteY57" fmla="*/ 1706626 h 1852623"/>
              <a:gd name="connsiteX58" fmla="*/ 1462540 w 1900530"/>
              <a:gd name="connsiteY58" fmla="*/ 1683574 h 1852623"/>
              <a:gd name="connsiteX59" fmla="*/ 1500960 w 1900530"/>
              <a:gd name="connsiteY59" fmla="*/ 1668206 h 1852623"/>
              <a:gd name="connsiteX60" fmla="*/ 1554749 w 1900530"/>
              <a:gd name="connsiteY60" fmla="*/ 1629786 h 1852623"/>
              <a:gd name="connsiteX61" fmla="*/ 1577801 w 1900530"/>
              <a:gd name="connsiteY61" fmla="*/ 1599050 h 1852623"/>
              <a:gd name="connsiteX62" fmla="*/ 1600853 w 1900530"/>
              <a:gd name="connsiteY62" fmla="*/ 1575998 h 1852623"/>
              <a:gd name="connsiteX63" fmla="*/ 1608537 w 1900530"/>
              <a:gd name="connsiteY63" fmla="*/ 1545262 h 1852623"/>
              <a:gd name="connsiteX64" fmla="*/ 1662325 w 1900530"/>
              <a:gd name="connsiteY64" fmla="*/ 1506842 h 1852623"/>
              <a:gd name="connsiteX65" fmla="*/ 1731481 w 1900530"/>
              <a:gd name="connsiteY65" fmla="*/ 1406949 h 1852623"/>
              <a:gd name="connsiteX66" fmla="*/ 1739165 w 1900530"/>
              <a:gd name="connsiteY66" fmla="*/ 1360845 h 1852623"/>
              <a:gd name="connsiteX67" fmla="*/ 1754534 w 1900530"/>
              <a:gd name="connsiteY67" fmla="*/ 1345477 h 1852623"/>
              <a:gd name="connsiteX68" fmla="*/ 1777586 w 1900530"/>
              <a:gd name="connsiteY68" fmla="*/ 1314741 h 1852623"/>
              <a:gd name="connsiteX69" fmla="*/ 1792954 w 1900530"/>
              <a:gd name="connsiteY69" fmla="*/ 1291689 h 1852623"/>
              <a:gd name="connsiteX70" fmla="*/ 1816006 w 1900530"/>
              <a:gd name="connsiteY70" fmla="*/ 1268637 h 1852623"/>
              <a:gd name="connsiteX71" fmla="*/ 1839058 w 1900530"/>
              <a:gd name="connsiteY71" fmla="*/ 1222532 h 1852623"/>
              <a:gd name="connsiteX72" fmla="*/ 1846742 w 1900530"/>
              <a:gd name="connsiteY72" fmla="*/ 1199480 h 1852623"/>
              <a:gd name="connsiteX73" fmla="*/ 1862110 w 1900530"/>
              <a:gd name="connsiteY73" fmla="*/ 1176428 h 1852623"/>
              <a:gd name="connsiteX74" fmla="*/ 1877478 w 1900530"/>
              <a:gd name="connsiteY74" fmla="*/ 1122640 h 1852623"/>
              <a:gd name="connsiteX75" fmla="*/ 1885162 w 1900530"/>
              <a:gd name="connsiteY75" fmla="*/ 1099588 h 1852623"/>
              <a:gd name="connsiteX76" fmla="*/ 1900530 w 1900530"/>
              <a:gd name="connsiteY76" fmla="*/ 1022747 h 1852623"/>
              <a:gd name="connsiteX77" fmla="*/ 1892846 w 1900530"/>
              <a:gd name="connsiteY77" fmla="*/ 776858 h 1852623"/>
              <a:gd name="connsiteX78" fmla="*/ 1854426 w 1900530"/>
              <a:gd name="connsiteY78" fmla="*/ 684650 h 1852623"/>
              <a:gd name="connsiteX79" fmla="*/ 1839058 w 1900530"/>
              <a:gd name="connsiteY79" fmla="*/ 646230 h 1852623"/>
              <a:gd name="connsiteX80" fmla="*/ 1831374 w 1900530"/>
              <a:gd name="connsiteY80" fmla="*/ 623178 h 1852623"/>
              <a:gd name="connsiteX81" fmla="*/ 1823690 w 1900530"/>
              <a:gd name="connsiteY81" fmla="*/ 584758 h 1852623"/>
              <a:gd name="connsiteX82" fmla="*/ 1800638 w 1900530"/>
              <a:gd name="connsiteY82" fmla="*/ 554021 h 1852623"/>
              <a:gd name="connsiteX83" fmla="*/ 1785270 w 1900530"/>
              <a:gd name="connsiteY83" fmla="*/ 500233 h 1852623"/>
              <a:gd name="connsiteX84" fmla="*/ 1746850 w 1900530"/>
              <a:gd name="connsiteY84" fmla="*/ 446445 h 1852623"/>
              <a:gd name="connsiteX85" fmla="*/ 1731481 w 1900530"/>
              <a:gd name="connsiteY85" fmla="*/ 408025 h 1852623"/>
              <a:gd name="connsiteX86" fmla="*/ 1700745 w 1900530"/>
              <a:gd name="connsiteY86" fmla="*/ 354237 h 1852623"/>
              <a:gd name="connsiteX87" fmla="*/ 1693061 w 1900530"/>
              <a:gd name="connsiteY87" fmla="*/ 331184 h 1852623"/>
              <a:gd name="connsiteX88" fmla="*/ 1670009 w 1900530"/>
              <a:gd name="connsiteY88" fmla="*/ 315816 h 1852623"/>
              <a:gd name="connsiteX89" fmla="*/ 1631589 w 1900530"/>
              <a:gd name="connsiteY89" fmla="*/ 269712 h 1852623"/>
              <a:gd name="connsiteX90" fmla="*/ 1616221 w 1900530"/>
              <a:gd name="connsiteY90" fmla="*/ 246660 h 1852623"/>
              <a:gd name="connsiteX91" fmla="*/ 1608537 w 1900530"/>
              <a:gd name="connsiteY91" fmla="*/ 223608 h 1852623"/>
              <a:gd name="connsiteX92" fmla="*/ 1577801 w 1900530"/>
              <a:gd name="connsiteY92" fmla="*/ 200556 h 1852623"/>
              <a:gd name="connsiteX93" fmla="*/ 1531697 w 1900530"/>
              <a:gd name="connsiteY93" fmla="*/ 154452 h 1852623"/>
              <a:gd name="connsiteX94" fmla="*/ 1524013 w 1900530"/>
              <a:gd name="connsiteY94" fmla="*/ 131400 h 1852623"/>
              <a:gd name="connsiteX95" fmla="*/ 1477908 w 1900530"/>
              <a:gd name="connsiteY95" fmla="*/ 100663 h 1852623"/>
              <a:gd name="connsiteX96" fmla="*/ 1462540 w 1900530"/>
              <a:gd name="connsiteY96" fmla="*/ 77611 h 1852623"/>
              <a:gd name="connsiteX97" fmla="*/ 1439488 w 1900530"/>
              <a:gd name="connsiteY97" fmla="*/ 69927 h 1852623"/>
              <a:gd name="connsiteX98" fmla="*/ 1378016 w 1900530"/>
              <a:gd name="connsiteY98" fmla="*/ 54559 h 1852623"/>
              <a:gd name="connsiteX99" fmla="*/ 1354964 w 1900530"/>
              <a:gd name="connsiteY99" fmla="*/ 46875 h 1852623"/>
              <a:gd name="connsiteX100" fmla="*/ 1216651 w 1900530"/>
              <a:gd name="connsiteY100" fmla="*/ 39191 h 1852623"/>
              <a:gd name="connsiteX101" fmla="*/ 1147495 w 1900530"/>
              <a:gd name="connsiteY101" fmla="*/ 23823 h 1852623"/>
              <a:gd name="connsiteX102" fmla="*/ 1124443 w 1900530"/>
              <a:gd name="connsiteY102" fmla="*/ 16139 h 1852623"/>
              <a:gd name="connsiteX103" fmla="*/ 1039918 w 1900530"/>
              <a:gd name="connsiteY103" fmla="*/ 8455 h 1852623"/>
              <a:gd name="connsiteX104" fmla="*/ 940026 w 1900530"/>
              <a:gd name="connsiteY104" fmla="*/ 8455 h 185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00530" h="1852623">
                <a:moveTo>
                  <a:pt x="940026" y="8455"/>
                </a:moveTo>
                <a:lnTo>
                  <a:pt x="940026" y="8455"/>
                </a:lnTo>
                <a:cubicBezTo>
                  <a:pt x="895199" y="11903"/>
                  <a:pt x="840138" y="13183"/>
                  <a:pt x="794029" y="23823"/>
                </a:cubicBezTo>
                <a:cubicBezTo>
                  <a:pt x="682127" y="49646"/>
                  <a:pt x="801113" y="31582"/>
                  <a:pt x="678769" y="46875"/>
                </a:cubicBezTo>
                <a:cubicBezTo>
                  <a:pt x="668524" y="54559"/>
                  <a:pt x="659152" y="63573"/>
                  <a:pt x="648033" y="69927"/>
                </a:cubicBezTo>
                <a:cubicBezTo>
                  <a:pt x="635310" y="77197"/>
                  <a:pt x="596289" y="83349"/>
                  <a:pt x="586560" y="85295"/>
                </a:cubicBezTo>
                <a:cubicBezTo>
                  <a:pt x="576315" y="90418"/>
                  <a:pt x="566291" y="96011"/>
                  <a:pt x="555824" y="100663"/>
                </a:cubicBezTo>
                <a:cubicBezTo>
                  <a:pt x="543220" y="106265"/>
                  <a:pt x="529741" y="109862"/>
                  <a:pt x="517404" y="116031"/>
                </a:cubicBezTo>
                <a:cubicBezTo>
                  <a:pt x="450937" y="149266"/>
                  <a:pt x="506902" y="132104"/>
                  <a:pt x="448248" y="146768"/>
                </a:cubicBezTo>
                <a:cubicBezTo>
                  <a:pt x="404305" y="190711"/>
                  <a:pt x="448399" y="151476"/>
                  <a:pt x="394460" y="185188"/>
                </a:cubicBezTo>
                <a:cubicBezTo>
                  <a:pt x="352973" y="211117"/>
                  <a:pt x="374524" y="202275"/>
                  <a:pt x="340671" y="231292"/>
                </a:cubicBezTo>
                <a:cubicBezTo>
                  <a:pt x="330947" y="239626"/>
                  <a:pt x="319507" y="245836"/>
                  <a:pt x="309935" y="254344"/>
                </a:cubicBezTo>
                <a:cubicBezTo>
                  <a:pt x="296398" y="266377"/>
                  <a:pt x="285145" y="280838"/>
                  <a:pt x="271515" y="292764"/>
                </a:cubicBezTo>
                <a:cubicBezTo>
                  <a:pt x="262969" y="300242"/>
                  <a:pt x="196193" y="358858"/>
                  <a:pt x="163939" y="377289"/>
                </a:cubicBezTo>
                <a:cubicBezTo>
                  <a:pt x="153993" y="382972"/>
                  <a:pt x="143448" y="387534"/>
                  <a:pt x="133202" y="392657"/>
                </a:cubicBezTo>
                <a:cubicBezTo>
                  <a:pt x="128079" y="402902"/>
                  <a:pt x="122088" y="412758"/>
                  <a:pt x="117834" y="423393"/>
                </a:cubicBezTo>
                <a:cubicBezTo>
                  <a:pt x="103489" y="459256"/>
                  <a:pt x="103897" y="474318"/>
                  <a:pt x="87098" y="507917"/>
                </a:cubicBezTo>
                <a:cubicBezTo>
                  <a:pt x="82968" y="516177"/>
                  <a:pt x="76853" y="523285"/>
                  <a:pt x="71730" y="530969"/>
                </a:cubicBezTo>
                <a:cubicBezTo>
                  <a:pt x="69169" y="543776"/>
                  <a:pt x="66382" y="556539"/>
                  <a:pt x="64046" y="569389"/>
                </a:cubicBezTo>
                <a:cubicBezTo>
                  <a:pt x="61259" y="584718"/>
                  <a:pt x="60461" y="600463"/>
                  <a:pt x="56362" y="615494"/>
                </a:cubicBezTo>
                <a:cubicBezTo>
                  <a:pt x="52733" y="628801"/>
                  <a:pt x="45356" y="640829"/>
                  <a:pt x="40994" y="653914"/>
                </a:cubicBezTo>
                <a:cubicBezTo>
                  <a:pt x="37654" y="663933"/>
                  <a:pt x="35601" y="674341"/>
                  <a:pt x="33310" y="684650"/>
                </a:cubicBezTo>
                <a:cubicBezTo>
                  <a:pt x="30477" y="697399"/>
                  <a:pt x="29756" y="710680"/>
                  <a:pt x="25626" y="723070"/>
                </a:cubicBezTo>
                <a:cubicBezTo>
                  <a:pt x="22004" y="733937"/>
                  <a:pt x="15381" y="743561"/>
                  <a:pt x="10258" y="753806"/>
                </a:cubicBezTo>
                <a:cubicBezTo>
                  <a:pt x="-6086" y="900908"/>
                  <a:pt x="-2448" y="832746"/>
                  <a:pt x="17942" y="1084220"/>
                </a:cubicBezTo>
                <a:cubicBezTo>
                  <a:pt x="18597" y="1092293"/>
                  <a:pt x="23401" y="1099484"/>
                  <a:pt x="25626" y="1107272"/>
                </a:cubicBezTo>
                <a:cubicBezTo>
                  <a:pt x="38031" y="1150689"/>
                  <a:pt x="25282" y="1125967"/>
                  <a:pt x="48678" y="1161060"/>
                </a:cubicBezTo>
                <a:cubicBezTo>
                  <a:pt x="72699" y="1257146"/>
                  <a:pt x="41999" y="1137683"/>
                  <a:pt x="64046" y="1214848"/>
                </a:cubicBezTo>
                <a:cubicBezTo>
                  <a:pt x="66947" y="1225002"/>
                  <a:pt x="67007" y="1236138"/>
                  <a:pt x="71730" y="1245584"/>
                </a:cubicBezTo>
                <a:cubicBezTo>
                  <a:pt x="85088" y="1272301"/>
                  <a:pt x="117834" y="1322425"/>
                  <a:pt x="117834" y="1322425"/>
                </a:cubicBezTo>
                <a:cubicBezTo>
                  <a:pt x="119497" y="1329078"/>
                  <a:pt x="128303" y="1367640"/>
                  <a:pt x="133202" y="1376213"/>
                </a:cubicBezTo>
                <a:cubicBezTo>
                  <a:pt x="139556" y="1387332"/>
                  <a:pt x="150035" y="1395754"/>
                  <a:pt x="156255" y="1406949"/>
                </a:cubicBezTo>
                <a:cubicBezTo>
                  <a:pt x="183402" y="1455813"/>
                  <a:pt x="153387" y="1439290"/>
                  <a:pt x="194675" y="1453053"/>
                </a:cubicBezTo>
                <a:cubicBezTo>
                  <a:pt x="231439" y="1508200"/>
                  <a:pt x="212351" y="1486098"/>
                  <a:pt x="248463" y="1522210"/>
                </a:cubicBezTo>
                <a:cubicBezTo>
                  <a:pt x="253090" y="1536091"/>
                  <a:pt x="265772" y="1575642"/>
                  <a:pt x="271515" y="1583682"/>
                </a:cubicBezTo>
                <a:cubicBezTo>
                  <a:pt x="276883" y="1591197"/>
                  <a:pt x="288037" y="1592520"/>
                  <a:pt x="294567" y="1599050"/>
                </a:cubicBezTo>
                <a:cubicBezTo>
                  <a:pt x="303623" y="1608106"/>
                  <a:pt x="308047" y="1621278"/>
                  <a:pt x="317619" y="1629786"/>
                </a:cubicBezTo>
                <a:cubicBezTo>
                  <a:pt x="331424" y="1642057"/>
                  <a:pt x="350662" y="1647462"/>
                  <a:pt x="363723" y="1660522"/>
                </a:cubicBezTo>
                <a:cubicBezTo>
                  <a:pt x="371407" y="1668206"/>
                  <a:pt x="377561" y="1677815"/>
                  <a:pt x="386776" y="1683574"/>
                </a:cubicBezTo>
                <a:cubicBezTo>
                  <a:pt x="398473" y="1690884"/>
                  <a:pt x="412859" y="1692773"/>
                  <a:pt x="425196" y="1698942"/>
                </a:cubicBezTo>
                <a:cubicBezTo>
                  <a:pt x="448988" y="1710838"/>
                  <a:pt x="454612" y="1723435"/>
                  <a:pt x="478984" y="1737363"/>
                </a:cubicBezTo>
                <a:cubicBezTo>
                  <a:pt x="486016" y="1741382"/>
                  <a:pt x="494248" y="1742822"/>
                  <a:pt x="502036" y="1745047"/>
                </a:cubicBezTo>
                <a:cubicBezTo>
                  <a:pt x="513525" y="1748330"/>
                  <a:pt x="543542" y="1754274"/>
                  <a:pt x="555824" y="1760415"/>
                </a:cubicBezTo>
                <a:cubicBezTo>
                  <a:pt x="621983" y="1793494"/>
                  <a:pt x="565135" y="1777645"/>
                  <a:pt x="632665" y="1791151"/>
                </a:cubicBezTo>
                <a:cubicBezTo>
                  <a:pt x="640349" y="1796274"/>
                  <a:pt x="647229" y="1802881"/>
                  <a:pt x="655717" y="1806519"/>
                </a:cubicBezTo>
                <a:cubicBezTo>
                  <a:pt x="665424" y="1810679"/>
                  <a:pt x="676163" y="1811828"/>
                  <a:pt x="686453" y="1814203"/>
                </a:cubicBezTo>
                <a:cubicBezTo>
                  <a:pt x="709463" y="1819513"/>
                  <a:pt x="732453" y="1824940"/>
                  <a:pt x="755609" y="1829571"/>
                </a:cubicBezTo>
                <a:cubicBezTo>
                  <a:pt x="770886" y="1832626"/>
                  <a:pt x="786384" y="1834468"/>
                  <a:pt x="801713" y="1837255"/>
                </a:cubicBezTo>
                <a:cubicBezTo>
                  <a:pt x="919848" y="1858734"/>
                  <a:pt x="750385" y="1829981"/>
                  <a:pt x="886238" y="1852623"/>
                </a:cubicBezTo>
                <a:cubicBezTo>
                  <a:pt x="960517" y="1850062"/>
                  <a:pt x="1034897" y="1849575"/>
                  <a:pt x="1109075" y="1844939"/>
                </a:cubicBezTo>
                <a:cubicBezTo>
                  <a:pt x="1134346" y="1843360"/>
                  <a:pt x="1132847" y="1831458"/>
                  <a:pt x="1155179" y="1821887"/>
                </a:cubicBezTo>
                <a:cubicBezTo>
                  <a:pt x="1164886" y="1817727"/>
                  <a:pt x="1175761" y="1817104"/>
                  <a:pt x="1185915" y="1814203"/>
                </a:cubicBezTo>
                <a:cubicBezTo>
                  <a:pt x="1263080" y="1792156"/>
                  <a:pt x="1143617" y="1822856"/>
                  <a:pt x="1239703" y="1798835"/>
                </a:cubicBezTo>
                <a:cubicBezTo>
                  <a:pt x="1293110" y="1763230"/>
                  <a:pt x="1225984" y="1805694"/>
                  <a:pt x="1301176" y="1768099"/>
                </a:cubicBezTo>
                <a:cubicBezTo>
                  <a:pt x="1309436" y="1763969"/>
                  <a:pt x="1315789" y="1756482"/>
                  <a:pt x="1324228" y="1752731"/>
                </a:cubicBezTo>
                <a:cubicBezTo>
                  <a:pt x="1339031" y="1746152"/>
                  <a:pt x="1354964" y="1742486"/>
                  <a:pt x="1370332" y="1737363"/>
                </a:cubicBezTo>
                <a:lnTo>
                  <a:pt x="1393384" y="1729679"/>
                </a:lnTo>
                <a:cubicBezTo>
                  <a:pt x="1435647" y="1687414"/>
                  <a:pt x="1373404" y="1744388"/>
                  <a:pt x="1439488" y="1706626"/>
                </a:cubicBezTo>
                <a:cubicBezTo>
                  <a:pt x="1448923" y="1701235"/>
                  <a:pt x="1453325" y="1689333"/>
                  <a:pt x="1462540" y="1683574"/>
                </a:cubicBezTo>
                <a:cubicBezTo>
                  <a:pt x="1474237" y="1676264"/>
                  <a:pt x="1488153" y="1673329"/>
                  <a:pt x="1500960" y="1668206"/>
                </a:cubicBezTo>
                <a:cubicBezTo>
                  <a:pt x="1569609" y="1576678"/>
                  <a:pt x="1479215" y="1683739"/>
                  <a:pt x="1554749" y="1629786"/>
                </a:cubicBezTo>
                <a:cubicBezTo>
                  <a:pt x="1565170" y="1622342"/>
                  <a:pt x="1569467" y="1608774"/>
                  <a:pt x="1577801" y="1599050"/>
                </a:cubicBezTo>
                <a:cubicBezTo>
                  <a:pt x="1584873" y="1590799"/>
                  <a:pt x="1593169" y="1583682"/>
                  <a:pt x="1600853" y="1575998"/>
                </a:cubicBezTo>
                <a:cubicBezTo>
                  <a:pt x="1603414" y="1565753"/>
                  <a:pt x="1603297" y="1554431"/>
                  <a:pt x="1608537" y="1545262"/>
                </a:cubicBezTo>
                <a:cubicBezTo>
                  <a:pt x="1620998" y="1523456"/>
                  <a:pt x="1641571" y="1517219"/>
                  <a:pt x="1662325" y="1506842"/>
                </a:cubicBezTo>
                <a:cubicBezTo>
                  <a:pt x="1717390" y="1433421"/>
                  <a:pt x="1695251" y="1467332"/>
                  <a:pt x="1731481" y="1406949"/>
                </a:cubicBezTo>
                <a:cubicBezTo>
                  <a:pt x="1734042" y="1391581"/>
                  <a:pt x="1733694" y="1375433"/>
                  <a:pt x="1739165" y="1360845"/>
                </a:cubicBezTo>
                <a:cubicBezTo>
                  <a:pt x="1741709" y="1354062"/>
                  <a:pt x="1749896" y="1351043"/>
                  <a:pt x="1754534" y="1345477"/>
                </a:cubicBezTo>
                <a:cubicBezTo>
                  <a:pt x="1762733" y="1335639"/>
                  <a:pt x="1770142" y="1325162"/>
                  <a:pt x="1777586" y="1314741"/>
                </a:cubicBezTo>
                <a:cubicBezTo>
                  <a:pt x="1782954" y="1307226"/>
                  <a:pt x="1787042" y="1298784"/>
                  <a:pt x="1792954" y="1291689"/>
                </a:cubicBezTo>
                <a:cubicBezTo>
                  <a:pt x="1799911" y="1283341"/>
                  <a:pt x="1808322" y="1276321"/>
                  <a:pt x="1816006" y="1268637"/>
                </a:cubicBezTo>
                <a:cubicBezTo>
                  <a:pt x="1835319" y="1210695"/>
                  <a:pt x="1809268" y="1282113"/>
                  <a:pt x="1839058" y="1222532"/>
                </a:cubicBezTo>
                <a:cubicBezTo>
                  <a:pt x="1842680" y="1215287"/>
                  <a:pt x="1843120" y="1206725"/>
                  <a:pt x="1846742" y="1199480"/>
                </a:cubicBezTo>
                <a:cubicBezTo>
                  <a:pt x="1850872" y="1191220"/>
                  <a:pt x="1857980" y="1184688"/>
                  <a:pt x="1862110" y="1176428"/>
                </a:cubicBezTo>
                <a:cubicBezTo>
                  <a:pt x="1868251" y="1164146"/>
                  <a:pt x="1874195" y="1134129"/>
                  <a:pt x="1877478" y="1122640"/>
                </a:cubicBezTo>
                <a:cubicBezTo>
                  <a:pt x="1879703" y="1114852"/>
                  <a:pt x="1883341" y="1107480"/>
                  <a:pt x="1885162" y="1099588"/>
                </a:cubicBezTo>
                <a:cubicBezTo>
                  <a:pt x="1891035" y="1074136"/>
                  <a:pt x="1900530" y="1022747"/>
                  <a:pt x="1900530" y="1022747"/>
                </a:cubicBezTo>
                <a:cubicBezTo>
                  <a:pt x="1897969" y="940784"/>
                  <a:pt x="1897395" y="858735"/>
                  <a:pt x="1892846" y="776858"/>
                </a:cubicBezTo>
                <a:cubicBezTo>
                  <a:pt x="1891037" y="744303"/>
                  <a:pt x="1865086" y="711300"/>
                  <a:pt x="1854426" y="684650"/>
                </a:cubicBezTo>
                <a:cubicBezTo>
                  <a:pt x="1849303" y="671843"/>
                  <a:pt x="1843901" y="659145"/>
                  <a:pt x="1839058" y="646230"/>
                </a:cubicBezTo>
                <a:cubicBezTo>
                  <a:pt x="1836214" y="638646"/>
                  <a:pt x="1833338" y="631036"/>
                  <a:pt x="1831374" y="623178"/>
                </a:cubicBezTo>
                <a:cubicBezTo>
                  <a:pt x="1828206" y="610508"/>
                  <a:pt x="1828994" y="596693"/>
                  <a:pt x="1823690" y="584758"/>
                </a:cubicBezTo>
                <a:cubicBezTo>
                  <a:pt x="1818489" y="573055"/>
                  <a:pt x="1808322" y="564267"/>
                  <a:pt x="1800638" y="554021"/>
                </a:cubicBezTo>
                <a:cubicBezTo>
                  <a:pt x="1799613" y="549922"/>
                  <a:pt x="1789679" y="506847"/>
                  <a:pt x="1785270" y="500233"/>
                </a:cubicBezTo>
                <a:cubicBezTo>
                  <a:pt x="1739744" y="431944"/>
                  <a:pt x="1782230" y="526047"/>
                  <a:pt x="1746850" y="446445"/>
                </a:cubicBezTo>
                <a:cubicBezTo>
                  <a:pt x="1741248" y="433841"/>
                  <a:pt x="1737650" y="420362"/>
                  <a:pt x="1731481" y="408025"/>
                </a:cubicBezTo>
                <a:cubicBezTo>
                  <a:pt x="1692908" y="330881"/>
                  <a:pt x="1741144" y="448504"/>
                  <a:pt x="1700745" y="354237"/>
                </a:cubicBezTo>
                <a:cubicBezTo>
                  <a:pt x="1697554" y="346792"/>
                  <a:pt x="1698121" y="337509"/>
                  <a:pt x="1693061" y="331184"/>
                </a:cubicBezTo>
                <a:cubicBezTo>
                  <a:pt x="1687292" y="323973"/>
                  <a:pt x="1677693" y="320939"/>
                  <a:pt x="1670009" y="315816"/>
                </a:cubicBezTo>
                <a:cubicBezTo>
                  <a:pt x="1637040" y="249877"/>
                  <a:pt x="1675033" y="313156"/>
                  <a:pt x="1631589" y="269712"/>
                </a:cubicBezTo>
                <a:cubicBezTo>
                  <a:pt x="1625059" y="263182"/>
                  <a:pt x="1620351" y="254920"/>
                  <a:pt x="1616221" y="246660"/>
                </a:cubicBezTo>
                <a:cubicBezTo>
                  <a:pt x="1612599" y="239415"/>
                  <a:pt x="1613722" y="229830"/>
                  <a:pt x="1608537" y="223608"/>
                </a:cubicBezTo>
                <a:cubicBezTo>
                  <a:pt x="1600338" y="213770"/>
                  <a:pt x="1586857" y="209612"/>
                  <a:pt x="1577801" y="200556"/>
                </a:cubicBezTo>
                <a:cubicBezTo>
                  <a:pt x="1510385" y="133140"/>
                  <a:pt x="1632147" y="229789"/>
                  <a:pt x="1531697" y="154452"/>
                </a:cubicBezTo>
                <a:cubicBezTo>
                  <a:pt x="1529136" y="146768"/>
                  <a:pt x="1528180" y="138345"/>
                  <a:pt x="1524013" y="131400"/>
                </a:cubicBezTo>
                <a:cubicBezTo>
                  <a:pt x="1513955" y="114637"/>
                  <a:pt x="1493922" y="108670"/>
                  <a:pt x="1477908" y="100663"/>
                </a:cubicBezTo>
                <a:cubicBezTo>
                  <a:pt x="1472785" y="92979"/>
                  <a:pt x="1469751" y="83380"/>
                  <a:pt x="1462540" y="77611"/>
                </a:cubicBezTo>
                <a:cubicBezTo>
                  <a:pt x="1456215" y="72551"/>
                  <a:pt x="1447302" y="72058"/>
                  <a:pt x="1439488" y="69927"/>
                </a:cubicBezTo>
                <a:cubicBezTo>
                  <a:pt x="1419111" y="64370"/>
                  <a:pt x="1398053" y="61238"/>
                  <a:pt x="1378016" y="54559"/>
                </a:cubicBezTo>
                <a:cubicBezTo>
                  <a:pt x="1370332" y="51998"/>
                  <a:pt x="1363027" y="47643"/>
                  <a:pt x="1354964" y="46875"/>
                </a:cubicBezTo>
                <a:cubicBezTo>
                  <a:pt x="1308997" y="42497"/>
                  <a:pt x="1262755" y="41752"/>
                  <a:pt x="1216651" y="39191"/>
                </a:cubicBezTo>
                <a:cubicBezTo>
                  <a:pt x="1193599" y="34068"/>
                  <a:pt x="1170404" y="29550"/>
                  <a:pt x="1147495" y="23823"/>
                </a:cubicBezTo>
                <a:cubicBezTo>
                  <a:pt x="1139637" y="21859"/>
                  <a:pt x="1132461" y="17284"/>
                  <a:pt x="1124443" y="16139"/>
                </a:cubicBezTo>
                <a:cubicBezTo>
                  <a:pt x="1096436" y="12138"/>
                  <a:pt x="1068093" y="11016"/>
                  <a:pt x="1039918" y="8455"/>
                </a:cubicBezTo>
                <a:cubicBezTo>
                  <a:pt x="982847" y="-10569"/>
                  <a:pt x="956675" y="8455"/>
                  <a:pt x="940026" y="8455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Random geometric graphs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 hidden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hyperbolic spaces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4398048" y="940207"/>
            <a:ext cx="1930025" cy="1616328"/>
          </a:xfrm>
          <a:custGeom>
            <a:avLst/>
            <a:gdLst/>
            <a:ahLst/>
            <a:cxnLst/>
            <a:rect l="l" t="t" r="r" b="b"/>
            <a:pathLst>
              <a:path w="1373918" h="1207073">
                <a:moveTo>
                  <a:pt x="47379" y="10311"/>
                </a:moveTo>
                <a:lnTo>
                  <a:pt x="514350" y="28624"/>
                </a:lnTo>
                <a:cubicBezTo>
                  <a:pt x="524375" y="29181"/>
                  <a:pt x="533021" y="36498"/>
                  <a:pt x="542925" y="38149"/>
                </a:cubicBezTo>
                <a:cubicBezTo>
                  <a:pt x="571285" y="42876"/>
                  <a:pt x="600096" y="44315"/>
                  <a:pt x="628650" y="47674"/>
                </a:cubicBezTo>
                <a:cubicBezTo>
                  <a:pt x="654072" y="50665"/>
                  <a:pt x="679550" y="53307"/>
                  <a:pt x="704850" y="57199"/>
                </a:cubicBezTo>
                <a:cubicBezTo>
                  <a:pt x="728107" y="60777"/>
                  <a:pt x="758334" y="66514"/>
                  <a:pt x="781050" y="76249"/>
                </a:cubicBezTo>
                <a:cubicBezTo>
                  <a:pt x="794101" y="81842"/>
                  <a:pt x="805967" y="90026"/>
                  <a:pt x="819150" y="95299"/>
                </a:cubicBezTo>
                <a:cubicBezTo>
                  <a:pt x="863605" y="113081"/>
                  <a:pt x="882277" y="112575"/>
                  <a:pt x="923925" y="133399"/>
                </a:cubicBezTo>
                <a:cubicBezTo>
                  <a:pt x="934164" y="138519"/>
                  <a:pt x="942261" y="147329"/>
                  <a:pt x="952500" y="152449"/>
                </a:cubicBezTo>
                <a:cubicBezTo>
                  <a:pt x="967725" y="160062"/>
                  <a:pt x="1004933" y="167430"/>
                  <a:pt x="1019175" y="171499"/>
                </a:cubicBezTo>
                <a:cubicBezTo>
                  <a:pt x="1028829" y="174257"/>
                  <a:pt x="1038096" y="178266"/>
                  <a:pt x="1047750" y="181024"/>
                </a:cubicBezTo>
                <a:cubicBezTo>
                  <a:pt x="1060337" y="184620"/>
                  <a:pt x="1073263" y="186953"/>
                  <a:pt x="1085850" y="190549"/>
                </a:cubicBezTo>
                <a:cubicBezTo>
                  <a:pt x="1129858" y="203123"/>
                  <a:pt x="1120407" y="204062"/>
                  <a:pt x="1171575" y="238174"/>
                </a:cubicBezTo>
                <a:lnTo>
                  <a:pt x="1200150" y="257224"/>
                </a:lnTo>
                <a:cubicBezTo>
                  <a:pt x="1242755" y="321131"/>
                  <a:pt x="1192566" y="258518"/>
                  <a:pt x="1247775" y="295324"/>
                </a:cubicBezTo>
                <a:cubicBezTo>
                  <a:pt x="1258983" y="302796"/>
                  <a:pt x="1265717" y="315629"/>
                  <a:pt x="1276350" y="323899"/>
                </a:cubicBezTo>
                <a:cubicBezTo>
                  <a:pt x="1294422" y="337955"/>
                  <a:pt x="1314450" y="349299"/>
                  <a:pt x="1333500" y="361999"/>
                </a:cubicBezTo>
                <a:lnTo>
                  <a:pt x="1362075" y="381049"/>
                </a:lnTo>
                <a:lnTo>
                  <a:pt x="1373918" y="403042"/>
                </a:lnTo>
                <a:lnTo>
                  <a:pt x="1362075" y="409624"/>
                </a:lnTo>
                <a:cubicBezTo>
                  <a:pt x="1353281" y="416953"/>
                  <a:pt x="1349375" y="428674"/>
                  <a:pt x="1343025" y="438199"/>
                </a:cubicBezTo>
                <a:cubicBezTo>
                  <a:pt x="1307092" y="450177"/>
                  <a:pt x="1290052" y="453072"/>
                  <a:pt x="1257300" y="485824"/>
                </a:cubicBezTo>
                <a:cubicBezTo>
                  <a:pt x="1247260" y="495864"/>
                  <a:pt x="1245295" y="511596"/>
                  <a:pt x="1238250" y="523924"/>
                </a:cubicBezTo>
                <a:cubicBezTo>
                  <a:pt x="1232570" y="533863"/>
                  <a:pt x="1226650" y="543807"/>
                  <a:pt x="1219200" y="552499"/>
                </a:cubicBezTo>
                <a:cubicBezTo>
                  <a:pt x="1198920" y="576160"/>
                  <a:pt x="1174546" y="590018"/>
                  <a:pt x="1162050" y="619174"/>
                </a:cubicBezTo>
                <a:cubicBezTo>
                  <a:pt x="1156893" y="631206"/>
                  <a:pt x="1156121" y="644687"/>
                  <a:pt x="1152525" y="657274"/>
                </a:cubicBezTo>
                <a:cubicBezTo>
                  <a:pt x="1149767" y="666928"/>
                  <a:pt x="1146175" y="676324"/>
                  <a:pt x="1143000" y="685849"/>
                </a:cubicBezTo>
                <a:cubicBezTo>
                  <a:pt x="1135760" y="707569"/>
                  <a:pt x="1117600" y="723949"/>
                  <a:pt x="1104900" y="742999"/>
                </a:cubicBezTo>
                <a:cubicBezTo>
                  <a:pt x="1090377" y="764784"/>
                  <a:pt x="1097559" y="795781"/>
                  <a:pt x="1085850" y="819199"/>
                </a:cubicBezTo>
                <a:cubicBezTo>
                  <a:pt x="1080730" y="829438"/>
                  <a:pt x="1064426" y="829310"/>
                  <a:pt x="1057275" y="838249"/>
                </a:cubicBezTo>
                <a:cubicBezTo>
                  <a:pt x="1051003" y="846089"/>
                  <a:pt x="1050925" y="857299"/>
                  <a:pt x="1047750" y="866824"/>
                </a:cubicBezTo>
                <a:cubicBezTo>
                  <a:pt x="1038225" y="879524"/>
                  <a:pt x="1029506" y="892871"/>
                  <a:pt x="1019175" y="904924"/>
                </a:cubicBezTo>
                <a:cubicBezTo>
                  <a:pt x="1010409" y="915151"/>
                  <a:pt x="998072" y="922291"/>
                  <a:pt x="990600" y="933499"/>
                </a:cubicBezTo>
                <a:cubicBezTo>
                  <a:pt x="985031" y="941853"/>
                  <a:pt x="985565" y="953094"/>
                  <a:pt x="981075" y="962074"/>
                </a:cubicBezTo>
                <a:cubicBezTo>
                  <a:pt x="944146" y="1035932"/>
                  <a:pt x="976441" y="947400"/>
                  <a:pt x="952500" y="1019224"/>
                </a:cubicBezTo>
                <a:cubicBezTo>
                  <a:pt x="942975" y="1025574"/>
                  <a:pt x="932020" y="1030179"/>
                  <a:pt x="923925" y="1038274"/>
                </a:cubicBezTo>
                <a:cubicBezTo>
                  <a:pt x="905461" y="1056738"/>
                  <a:pt x="903097" y="1072183"/>
                  <a:pt x="895350" y="1095424"/>
                </a:cubicBezTo>
                <a:cubicBezTo>
                  <a:pt x="895296" y="1095456"/>
                  <a:pt x="855419" y="1118457"/>
                  <a:pt x="838200" y="1133524"/>
                </a:cubicBezTo>
                <a:cubicBezTo>
                  <a:pt x="829585" y="1141062"/>
                  <a:pt x="825500" y="1152574"/>
                  <a:pt x="819150" y="1162099"/>
                </a:cubicBezTo>
                <a:cubicBezTo>
                  <a:pt x="806450" y="1165274"/>
                  <a:pt x="793082" y="1166467"/>
                  <a:pt x="781050" y="1171624"/>
                </a:cubicBezTo>
                <a:cubicBezTo>
                  <a:pt x="763221" y="1179266"/>
                  <a:pt x="749185" y="1193145"/>
                  <a:pt x="735980" y="1207073"/>
                </a:cubicBezTo>
                <a:cubicBezTo>
                  <a:pt x="730723" y="1201915"/>
                  <a:pt x="727090" y="1195373"/>
                  <a:pt x="723820" y="1188833"/>
                </a:cubicBezTo>
                <a:cubicBezTo>
                  <a:pt x="720198" y="1181588"/>
                  <a:pt x="721321" y="1172003"/>
                  <a:pt x="716136" y="1165781"/>
                </a:cubicBezTo>
                <a:cubicBezTo>
                  <a:pt x="707937" y="1155943"/>
                  <a:pt x="694456" y="1151785"/>
                  <a:pt x="685400" y="1142729"/>
                </a:cubicBezTo>
                <a:cubicBezTo>
                  <a:pt x="653009" y="1110338"/>
                  <a:pt x="664289" y="1115821"/>
                  <a:pt x="673582" y="1121950"/>
                </a:cubicBezTo>
                <a:cubicBezTo>
                  <a:pt x="667342" y="1117501"/>
                  <a:pt x="656626" y="1109622"/>
                  <a:pt x="639296" y="1096625"/>
                </a:cubicBezTo>
                <a:cubicBezTo>
                  <a:pt x="636735" y="1088941"/>
                  <a:pt x="635779" y="1080518"/>
                  <a:pt x="631612" y="1073573"/>
                </a:cubicBezTo>
                <a:cubicBezTo>
                  <a:pt x="621554" y="1056810"/>
                  <a:pt x="601521" y="1050843"/>
                  <a:pt x="585507" y="1042836"/>
                </a:cubicBezTo>
                <a:cubicBezTo>
                  <a:pt x="580384" y="1035152"/>
                  <a:pt x="577350" y="1025553"/>
                  <a:pt x="570139" y="1019784"/>
                </a:cubicBezTo>
                <a:cubicBezTo>
                  <a:pt x="563814" y="1014724"/>
                  <a:pt x="554901" y="1014231"/>
                  <a:pt x="547087" y="1012100"/>
                </a:cubicBezTo>
                <a:cubicBezTo>
                  <a:pt x="526710" y="1006543"/>
                  <a:pt x="505652" y="1003411"/>
                  <a:pt x="485615" y="996732"/>
                </a:cubicBezTo>
                <a:cubicBezTo>
                  <a:pt x="477931" y="994171"/>
                  <a:pt x="470626" y="989816"/>
                  <a:pt x="462563" y="989048"/>
                </a:cubicBezTo>
                <a:cubicBezTo>
                  <a:pt x="416596" y="984670"/>
                  <a:pt x="370354" y="983925"/>
                  <a:pt x="324250" y="981364"/>
                </a:cubicBezTo>
                <a:cubicBezTo>
                  <a:pt x="301198" y="976241"/>
                  <a:pt x="278003" y="971723"/>
                  <a:pt x="255094" y="965996"/>
                </a:cubicBezTo>
                <a:cubicBezTo>
                  <a:pt x="247236" y="964032"/>
                  <a:pt x="240060" y="959457"/>
                  <a:pt x="232042" y="958312"/>
                </a:cubicBezTo>
                <a:cubicBezTo>
                  <a:pt x="204035" y="954311"/>
                  <a:pt x="175692" y="953189"/>
                  <a:pt x="147517" y="950628"/>
                </a:cubicBezTo>
                <a:cubicBezTo>
                  <a:pt x="133249" y="945872"/>
                  <a:pt x="120913" y="943494"/>
                  <a:pt x="110174" y="942602"/>
                </a:cubicBezTo>
                <a:cubicBezTo>
                  <a:pt x="77955" y="939927"/>
                  <a:pt x="60112" y="950628"/>
                  <a:pt x="47625" y="950628"/>
                </a:cubicBezTo>
                <a:lnTo>
                  <a:pt x="43381" y="950920"/>
                </a:lnTo>
                <a:cubicBezTo>
                  <a:pt x="41056" y="884808"/>
                  <a:pt x="40104" y="818643"/>
                  <a:pt x="38100" y="752523"/>
                </a:cubicBezTo>
                <a:cubicBezTo>
                  <a:pt x="34925" y="723948"/>
                  <a:pt x="32141" y="695327"/>
                  <a:pt x="28575" y="666798"/>
                </a:cubicBezTo>
                <a:cubicBezTo>
                  <a:pt x="22876" y="621207"/>
                  <a:pt x="11422" y="558986"/>
                  <a:pt x="9525" y="514398"/>
                </a:cubicBezTo>
                <a:cubicBezTo>
                  <a:pt x="4394" y="393815"/>
                  <a:pt x="3175" y="273098"/>
                  <a:pt x="0" y="152448"/>
                </a:cubicBezTo>
                <a:lnTo>
                  <a:pt x="19050" y="114348"/>
                </a:lnTo>
                <a:cubicBezTo>
                  <a:pt x="30759" y="90930"/>
                  <a:pt x="31211" y="63407"/>
                  <a:pt x="38100" y="38148"/>
                </a:cubicBezTo>
                <a:cubicBezTo>
                  <a:pt x="40674" y="28712"/>
                  <a:pt x="44259" y="19582"/>
                  <a:pt x="47379" y="10311"/>
                </a:cubicBezTo>
                <a:close/>
                <a:moveTo>
                  <a:pt x="54187" y="49"/>
                </a:moveTo>
                <a:cubicBezTo>
                  <a:pt x="67878" y="-60"/>
                  <a:pt x="81565" y="49"/>
                  <a:pt x="95250" y="49"/>
                </a:cubicBezTo>
                <a:lnTo>
                  <a:pt x="49704" y="6556"/>
                </a:lnTo>
                <a:close/>
              </a:path>
            </a:pathLst>
          </a:custGeom>
          <a:solidFill>
            <a:srgbClr val="FFB7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navigability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5404048" y="1479898"/>
            <a:ext cx="1683449" cy="3729959"/>
          </a:xfrm>
          <a:custGeom>
            <a:avLst/>
            <a:gdLst/>
            <a:ahLst/>
            <a:cxnLst/>
            <a:rect l="l" t="t" r="r" b="b"/>
            <a:pathLst>
              <a:path w="1198389" h="2785532">
                <a:moveTo>
                  <a:pt x="657782" y="0"/>
                </a:moveTo>
                <a:cubicBezTo>
                  <a:pt x="664773" y="13537"/>
                  <a:pt x="671773" y="26980"/>
                  <a:pt x="684039" y="35157"/>
                </a:cubicBezTo>
                <a:cubicBezTo>
                  <a:pt x="693564" y="41507"/>
                  <a:pt x="703820" y="46878"/>
                  <a:pt x="712614" y="54207"/>
                </a:cubicBezTo>
                <a:cubicBezTo>
                  <a:pt x="722962" y="62831"/>
                  <a:pt x="730228" y="74952"/>
                  <a:pt x="741189" y="82782"/>
                </a:cubicBezTo>
                <a:cubicBezTo>
                  <a:pt x="752743" y="91035"/>
                  <a:pt x="766589" y="95482"/>
                  <a:pt x="779289" y="101832"/>
                </a:cubicBezTo>
                <a:cubicBezTo>
                  <a:pt x="790934" y="125123"/>
                  <a:pt x="800560" y="148312"/>
                  <a:pt x="817389" y="168507"/>
                </a:cubicBezTo>
                <a:cubicBezTo>
                  <a:pt x="826013" y="178855"/>
                  <a:pt x="837340" y="186734"/>
                  <a:pt x="845964" y="197082"/>
                </a:cubicBezTo>
                <a:cubicBezTo>
                  <a:pt x="853293" y="205876"/>
                  <a:pt x="859894" y="215418"/>
                  <a:pt x="865014" y="225657"/>
                </a:cubicBezTo>
                <a:cubicBezTo>
                  <a:pt x="869504" y="234637"/>
                  <a:pt x="868267" y="246392"/>
                  <a:pt x="874539" y="254232"/>
                </a:cubicBezTo>
                <a:cubicBezTo>
                  <a:pt x="881690" y="263171"/>
                  <a:pt x="893589" y="266932"/>
                  <a:pt x="903114" y="273282"/>
                </a:cubicBezTo>
                <a:lnTo>
                  <a:pt x="922164" y="330432"/>
                </a:lnTo>
                <a:cubicBezTo>
                  <a:pt x="925339" y="339957"/>
                  <a:pt x="929254" y="349267"/>
                  <a:pt x="931689" y="359007"/>
                </a:cubicBezTo>
                <a:cubicBezTo>
                  <a:pt x="934864" y="371707"/>
                  <a:pt x="933952" y="386215"/>
                  <a:pt x="941214" y="397107"/>
                </a:cubicBezTo>
                <a:cubicBezTo>
                  <a:pt x="947564" y="406632"/>
                  <a:pt x="960264" y="409807"/>
                  <a:pt x="969789" y="416157"/>
                </a:cubicBezTo>
                <a:lnTo>
                  <a:pt x="988839" y="473307"/>
                </a:lnTo>
                <a:cubicBezTo>
                  <a:pt x="992014" y="482832"/>
                  <a:pt x="995929" y="492142"/>
                  <a:pt x="998364" y="501882"/>
                </a:cubicBezTo>
                <a:cubicBezTo>
                  <a:pt x="1001416" y="514089"/>
                  <a:pt x="1010582" y="554892"/>
                  <a:pt x="1017414" y="568557"/>
                </a:cubicBezTo>
                <a:cubicBezTo>
                  <a:pt x="1045244" y="624217"/>
                  <a:pt x="1030028" y="569844"/>
                  <a:pt x="1045989" y="625707"/>
                </a:cubicBezTo>
                <a:cubicBezTo>
                  <a:pt x="1049585" y="638294"/>
                  <a:pt x="1051918" y="651220"/>
                  <a:pt x="1055514" y="663807"/>
                </a:cubicBezTo>
                <a:cubicBezTo>
                  <a:pt x="1058272" y="673461"/>
                  <a:pt x="1062281" y="682728"/>
                  <a:pt x="1065039" y="692382"/>
                </a:cubicBezTo>
                <a:cubicBezTo>
                  <a:pt x="1068635" y="704969"/>
                  <a:pt x="1067302" y="719590"/>
                  <a:pt x="1074564" y="730482"/>
                </a:cubicBezTo>
                <a:cubicBezTo>
                  <a:pt x="1080914" y="740007"/>
                  <a:pt x="1093614" y="743182"/>
                  <a:pt x="1103139" y="749532"/>
                </a:cubicBezTo>
                <a:cubicBezTo>
                  <a:pt x="1135150" y="845564"/>
                  <a:pt x="1086309" y="696606"/>
                  <a:pt x="1122189" y="816207"/>
                </a:cubicBezTo>
                <a:cubicBezTo>
                  <a:pt x="1127959" y="835441"/>
                  <a:pt x="1136369" y="853876"/>
                  <a:pt x="1141239" y="873357"/>
                </a:cubicBezTo>
                <a:cubicBezTo>
                  <a:pt x="1156370" y="933881"/>
                  <a:pt x="1147168" y="898870"/>
                  <a:pt x="1169814" y="978132"/>
                </a:cubicBezTo>
                <a:cubicBezTo>
                  <a:pt x="1172989" y="1006707"/>
                  <a:pt x="1175273" y="1035395"/>
                  <a:pt x="1179339" y="1063857"/>
                </a:cubicBezTo>
                <a:cubicBezTo>
                  <a:pt x="1181629" y="1079884"/>
                  <a:pt x="1187573" y="1095344"/>
                  <a:pt x="1188864" y="1111482"/>
                </a:cubicBezTo>
                <a:cubicBezTo>
                  <a:pt x="1193934" y="1174859"/>
                  <a:pt x="1195214" y="1238482"/>
                  <a:pt x="1198389" y="1301982"/>
                </a:cubicBezTo>
                <a:cubicBezTo>
                  <a:pt x="1195214" y="1406757"/>
                  <a:pt x="1194099" y="1511615"/>
                  <a:pt x="1188864" y="1616307"/>
                </a:cubicBezTo>
                <a:cubicBezTo>
                  <a:pt x="1187743" y="1638730"/>
                  <a:pt x="1185790" y="1661478"/>
                  <a:pt x="1179339" y="1682982"/>
                </a:cubicBezTo>
                <a:cubicBezTo>
                  <a:pt x="1176050" y="1693947"/>
                  <a:pt x="1164938" y="1701096"/>
                  <a:pt x="1160289" y="1711557"/>
                </a:cubicBezTo>
                <a:cubicBezTo>
                  <a:pt x="1152134" y="1729907"/>
                  <a:pt x="1146109" y="1749226"/>
                  <a:pt x="1141239" y="1768707"/>
                </a:cubicBezTo>
                <a:cubicBezTo>
                  <a:pt x="1135749" y="1790669"/>
                  <a:pt x="1132564" y="1803547"/>
                  <a:pt x="1130861" y="1810546"/>
                </a:cubicBezTo>
                <a:lnTo>
                  <a:pt x="1132375" y="1803656"/>
                </a:lnTo>
                <a:cubicBezTo>
                  <a:pt x="1131008" y="1805228"/>
                  <a:pt x="1128158" y="1814493"/>
                  <a:pt x="1122189" y="1835382"/>
                </a:cubicBezTo>
                <a:cubicBezTo>
                  <a:pt x="1118593" y="1847969"/>
                  <a:pt x="1119159" y="1862116"/>
                  <a:pt x="1112664" y="1873482"/>
                </a:cubicBezTo>
                <a:cubicBezTo>
                  <a:pt x="1105981" y="1885178"/>
                  <a:pt x="1093614" y="1892532"/>
                  <a:pt x="1084089" y="1902057"/>
                </a:cubicBezTo>
                <a:cubicBezTo>
                  <a:pt x="1078599" y="1924017"/>
                  <a:pt x="1075415" y="1936894"/>
                  <a:pt x="1073711" y="1943894"/>
                </a:cubicBezTo>
                <a:cubicBezTo>
                  <a:pt x="1076072" y="1933766"/>
                  <a:pt x="1078572" y="1921367"/>
                  <a:pt x="1065039" y="1968732"/>
                </a:cubicBezTo>
                <a:cubicBezTo>
                  <a:pt x="1061443" y="1981319"/>
                  <a:pt x="1059364" y="1994320"/>
                  <a:pt x="1055514" y="2006832"/>
                </a:cubicBezTo>
                <a:cubicBezTo>
                  <a:pt x="1046656" y="2035621"/>
                  <a:pt x="1026939" y="2092557"/>
                  <a:pt x="1026939" y="2092557"/>
                </a:cubicBezTo>
                <a:cubicBezTo>
                  <a:pt x="1004829" y="2247328"/>
                  <a:pt x="1033230" y="2076918"/>
                  <a:pt x="998364" y="2216382"/>
                </a:cubicBezTo>
                <a:cubicBezTo>
                  <a:pt x="995312" y="2228589"/>
                  <a:pt x="986146" y="2269392"/>
                  <a:pt x="979314" y="2283057"/>
                </a:cubicBezTo>
                <a:cubicBezTo>
                  <a:pt x="974194" y="2293296"/>
                  <a:pt x="965384" y="2301393"/>
                  <a:pt x="960264" y="2311632"/>
                </a:cubicBezTo>
                <a:cubicBezTo>
                  <a:pt x="955774" y="2320612"/>
                  <a:pt x="955229" y="2331227"/>
                  <a:pt x="950739" y="2340207"/>
                </a:cubicBezTo>
                <a:cubicBezTo>
                  <a:pt x="940630" y="2360425"/>
                  <a:pt x="902935" y="2404725"/>
                  <a:pt x="893589" y="2416407"/>
                </a:cubicBezTo>
                <a:cubicBezTo>
                  <a:pt x="878511" y="2476719"/>
                  <a:pt x="891326" y="2443615"/>
                  <a:pt x="845964" y="2511657"/>
                </a:cubicBezTo>
                <a:cubicBezTo>
                  <a:pt x="839614" y="2521182"/>
                  <a:pt x="835009" y="2532137"/>
                  <a:pt x="826914" y="2540232"/>
                </a:cubicBezTo>
                <a:cubicBezTo>
                  <a:pt x="817389" y="2549757"/>
                  <a:pt x="806609" y="2558174"/>
                  <a:pt x="798339" y="2568807"/>
                </a:cubicBezTo>
                <a:cubicBezTo>
                  <a:pt x="784283" y="2586879"/>
                  <a:pt x="776428" y="2609768"/>
                  <a:pt x="760239" y="2625957"/>
                </a:cubicBezTo>
                <a:cubicBezTo>
                  <a:pt x="750714" y="2635482"/>
                  <a:pt x="740288" y="2644184"/>
                  <a:pt x="731664" y="2654532"/>
                </a:cubicBezTo>
                <a:cubicBezTo>
                  <a:pt x="724335" y="2663326"/>
                  <a:pt x="717734" y="2672868"/>
                  <a:pt x="712614" y="2683107"/>
                </a:cubicBezTo>
                <a:cubicBezTo>
                  <a:pt x="708124" y="2692087"/>
                  <a:pt x="709517" y="2703969"/>
                  <a:pt x="703089" y="2711682"/>
                </a:cubicBezTo>
                <a:cubicBezTo>
                  <a:pt x="692926" y="2723878"/>
                  <a:pt x="677689" y="2730732"/>
                  <a:pt x="664989" y="2740257"/>
                </a:cubicBezTo>
                <a:cubicBezTo>
                  <a:pt x="661814" y="2749782"/>
                  <a:pt x="661033" y="2760478"/>
                  <a:pt x="655464" y="2768832"/>
                </a:cubicBezTo>
                <a:lnTo>
                  <a:pt x="642123" y="2785532"/>
                </a:lnTo>
                <a:lnTo>
                  <a:pt x="637280" y="2770367"/>
                </a:lnTo>
                <a:cubicBezTo>
                  <a:pt x="634524" y="2763835"/>
                  <a:pt x="633905" y="2775848"/>
                  <a:pt x="598314" y="2740257"/>
                </a:cubicBezTo>
                <a:cubicBezTo>
                  <a:pt x="553351" y="2695294"/>
                  <a:pt x="600727" y="2729588"/>
                  <a:pt x="569739" y="2683107"/>
                </a:cubicBezTo>
                <a:cubicBezTo>
                  <a:pt x="562267" y="2671899"/>
                  <a:pt x="549788" y="2664880"/>
                  <a:pt x="541164" y="2654532"/>
                </a:cubicBezTo>
                <a:cubicBezTo>
                  <a:pt x="533835" y="2645738"/>
                  <a:pt x="528768" y="2635272"/>
                  <a:pt x="522114" y="2625957"/>
                </a:cubicBezTo>
                <a:cubicBezTo>
                  <a:pt x="512887" y="2613039"/>
                  <a:pt x="503870" y="2599910"/>
                  <a:pt x="493539" y="2587857"/>
                </a:cubicBezTo>
                <a:cubicBezTo>
                  <a:pt x="484773" y="2577630"/>
                  <a:pt x="474489" y="2568807"/>
                  <a:pt x="464964" y="2559282"/>
                </a:cubicBezTo>
                <a:cubicBezTo>
                  <a:pt x="442222" y="2491057"/>
                  <a:pt x="474735" y="2569102"/>
                  <a:pt x="426864" y="2511657"/>
                </a:cubicBezTo>
                <a:cubicBezTo>
                  <a:pt x="389511" y="2466833"/>
                  <a:pt x="426319" y="2482537"/>
                  <a:pt x="388764" y="2444982"/>
                </a:cubicBezTo>
                <a:cubicBezTo>
                  <a:pt x="380669" y="2436887"/>
                  <a:pt x="369714" y="2432282"/>
                  <a:pt x="360189" y="2425932"/>
                </a:cubicBezTo>
                <a:cubicBezTo>
                  <a:pt x="342204" y="2353991"/>
                  <a:pt x="365092" y="2417773"/>
                  <a:pt x="303039" y="2340207"/>
                </a:cubicBezTo>
                <a:cubicBezTo>
                  <a:pt x="243957" y="2266354"/>
                  <a:pt x="305090" y="2312999"/>
                  <a:pt x="245889" y="2273532"/>
                </a:cubicBezTo>
                <a:cubicBezTo>
                  <a:pt x="200436" y="2182626"/>
                  <a:pt x="262608" y="2285877"/>
                  <a:pt x="179214" y="2216382"/>
                </a:cubicBezTo>
                <a:cubicBezTo>
                  <a:pt x="171501" y="2209954"/>
                  <a:pt x="176789" y="2194907"/>
                  <a:pt x="169689" y="2187807"/>
                </a:cubicBezTo>
                <a:cubicBezTo>
                  <a:pt x="162589" y="2180707"/>
                  <a:pt x="150094" y="2182772"/>
                  <a:pt x="141114" y="2178282"/>
                </a:cubicBezTo>
                <a:cubicBezTo>
                  <a:pt x="67256" y="2141353"/>
                  <a:pt x="155788" y="2173648"/>
                  <a:pt x="83964" y="2149707"/>
                </a:cubicBezTo>
                <a:cubicBezTo>
                  <a:pt x="58564" y="2073507"/>
                  <a:pt x="96664" y="2162407"/>
                  <a:pt x="45864" y="2111607"/>
                </a:cubicBezTo>
                <a:cubicBezTo>
                  <a:pt x="33513" y="2099256"/>
                  <a:pt x="27254" y="2081909"/>
                  <a:pt x="16714" y="2067882"/>
                </a:cubicBezTo>
                <a:lnTo>
                  <a:pt x="0" y="2084393"/>
                </a:lnTo>
                <a:cubicBezTo>
                  <a:pt x="12461" y="2062587"/>
                  <a:pt x="33034" y="2056350"/>
                  <a:pt x="53788" y="2045973"/>
                </a:cubicBezTo>
                <a:cubicBezTo>
                  <a:pt x="108853" y="1972552"/>
                  <a:pt x="86714" y="2006463"/>
                  <a:pt x="122944" y="1946080"/>
                </a:cubicBezTo>
                <a:cubicBezTo>
                  <a:pt x="125505" y="1930712"/>
                  <a:pt x="125157" y="1914564"/>
                  <a:pt x="130628" y="1899976"/>
                </a:cubicBezTo>
                <a:cubicBezTo>
                  <a:pt x="133172" y="1893193"/>
                  <a:pt x="141359" y="1890174"/>
                  <a:pt x="145997" y="1884608"/>
                </a:cubicBezTo>
                <a:cubicBezTo>
                  <a:pt x="154196" y="1874770"/>
                  <a:pt x="161605" y="1864293"/>
                  <a:pt x="169049" y="1853872"/>
                </a:cubicBezTo>
                <a:cubicBezTo>
                  <a:pt x="174417" y="1846357"/>
                  <a:pt x="178505" y="1837915"/>
                  <a:pt x="184417" y="1830820"/>
                </a:cubicBezTo>
                <a:cubicBezTo>
                  <a:pt x="191374" y="1822472"/>
                  <a:pt x="199785" y="1815452"/>
                  <a:pt x="207469" y="1807768"/>
                </a:cubicBezTo>
                <a:cubicBezTo>
                  <a:pt x="226782" y="1749826"/>
                  <a:pt x="200731" y="1821244"/>
                  <a:pt x="230521" y="1761663"/>
                </a:cubicBezTo>
                <a:cubicBezTo>
                  <a:pt x="234143" y="1754418"/>
                  <a:pt x="234583" y="1745856"/>
                  <a:pt x="238205" y="1738611"/>
                </a:cubicBezTo>
                <a:cubicBezTo>
                  <a:pt x="242335" y="1730351"/>
                  <a:pt x="249443" y="1723819"/>
                  <a:pt x="253573" y="1715559"/>
                </a:cubicBezTo>
                <a:cubicBezTo>
                  <a:pt x="259714" y="1703277"/>
                  <a:pt x="265658" y="1673260"/>
                  <a:pt x="268941" y="1661771"/>
                </a:cubicBezTo>
                <a:cubicBezTo>
                  <a:pt x="271166" y="1653983"/>
                  <a:pt x="274804" y="1646611"/>
                  <a:pt x="276625" y="1638719"/>
                </a:cubicBezTo>
                <a:cubicBezTo>
                  <a:pt x="282498" y="1613267"/>
                  <a:pt x="291993" y="1561878"/>
                  <a:pt x="291993" y="1561878"/>
                </a:cubicBezTo>
                <a:cubicBezTo>
                  <a:pt x="289432" y="1479915"/>
                  <a:pt x="288858" y="1397866"/>
                  <a:pt x="284309" y="1315989"/>
                </a:cubicBezTo>
                <a:cubicBezTo>
                  <a:pt x="282500" y="1283434"/>
                  <a:pt x="256549" y="1250431"/>
                  <a:pt x="245889" y="1223781"/>
                </a:cubicBezTo>
                <a:cubicBezTo>
                  <a:pt x="240766" y="1210974"/>
                  <a:pt x="235364" y="1198276"/>
                  <a:pt x="230521" y="1185361"/>
                </a:cubicBezTo>
                <a:cubicBezTo>
                  <a:pt x="227677" y="1177777"/>
                  <a:pt x="224801" y="1170167"/>
                  <a:pt x="222837" y="1162309"/>
                </a:cubicBezTo>
                <a:cubicBezTo>
                  <a:pt x="219669" y="1149639"/>
                  <a:pt x="220457" y="1135824"/>
                  <a:pt x="215153" y="1123889"/>
                </a:cubicBezTo>
                <a:cubicBezTo>
                  <a:pt x="209952" y="1112186"/>
                  <a:pt x="199785" y="1103398"/>
                  <a:pt x="192101" y="1093152"/>
                </a:cubicBezTo>
                <a:cubicBezTo>
                  <a:pt x="191076" y="1089053"/>
                  <a:pt x="181142" y="1045978"/>
                  <a:pt x="176733" y="1039364"/>
                </a:cubicBezTo>
                <a:cubicBezTo>
                  <a:pt x="131207" y="971075"/>
                  <a:pt x="173693" y="1065178"/>
                  <a:pt x="138313" y="985576"/>
                </a:cubicBezTo>
                <a:cubicBezTo>
                  <a:pt x="132711" y="972972"/>
                  <a:pt x="129113" y="959493"/>
                  <a:pt x="122944" y="947156"/>
                </a:cubicBezTo>
                <a:cubicBezTo>
                  <a:pt x="84371" y="870012"/>
                  <a:pt x="132607" y="987635"/>
                  <a:pt x="92208" y="893368"/>
                </a:cubicBezTo>
                <a:cubicBezTo>
                  <a:pt x="89017" y="885923"/>
                  <a:pt x="89584" y="876640"/>
                  <a:pt x="84524" y="870315"/>
                </a:cubicBezTo>
                <a:cubicBezTo>
                  <a:pt x="78755" y="863104"/>
                  <a:pt x="69156" y="860070"/>
                  <a:pt x="61472" y="854947"/>
                </a:cubicBezTo>
                <a:cubicBezTo>
                  <a:pt x="28503" y="789008"/>
                  <a:pt x="66496" y="852287"/>
                  <a:pt x="23052" y="808843"/>
                </a:cubicBezTo>
                <a:lnTo>
                  <a:pt x="19844" y="804031"/>
                </a:lnTo>
                <a:cubicBezTo>
                  <a:pt x="33049" y="790103"/>
                  <a:pt x="47085" y="776224"/>
                  <a:pt x="64914" y="768582"/>
                </a:cubicBezTo>
                <a:cubicBezTo>
                  <a:pt x="76946" y="763425"/>
                  <a:pt x="90314" y="762232"/>
                  <a:pt x="103014" y="759057"/>
                </a:cubicBezTo>
                <a:cubicBezTo>
                  <a:pt x="109364" y="749532"/>
                  <a:pt x="113449" y="738020"/>
                  <a:pt x="122064" y="730482"/>
                </a:cubicBezTo>
                <a:cubicBezTo>
                  <a:pt x="139286" y="715412"/>
                  <a:pt x="179178" y="692403"/>
                  <a:pt x="179214" y="692382"/>
                </a:cubicBezTo>
                <a:cubicBezTo>
                  <a:pt x="186961" y="669141"/>
                  <a:pt x="189325" y="653696"/>
                  <a:pt x="207789" y="635232"/>
                </a:cubicBezTo>
                <a:cubicBezTo>
                  <a:pt x="215884" y="627137"/>
                  <a:pt x="226839" y="622532"/>
                  <a:pt x="236364" y="616182"/>
                </a:cubicBezTo>
                <a:cubicBezTo>
                  <a:pt x="260305" y="544358"/>
                  <a:pt x="228010" y="632890"/>
                  <a:pt x="264939" y="559032"/>
                </a:cubicBezTo>
                <a:cubicBezTo>
                  <a:pt x="269429" y="550052"/>
                  <a:pt x="268895" y="538811"/>
                  <a:pt x="274464" y="530457"/>
                </a:cubicBezTo>
                <a:cubicBezTo>
                  <a:pt x="281936" y="519249"/>
                  <a:pt x="294273" y="512109"/>
                  <a:pt x="303039" y="501882"/>
                </a:cubicBezTo>
                <a:cubicBezTo>
                  <a:pt x="313370" y="489829"/>
                  <a:pt x="322089" y="476482"/>
                  <a:pt x="331614" y="463782"/>
                </a:cubicBezTo>
                <a:cubicBezTo>
                  <a:pt x="334789" y="454257"/>
                  <a:pt x="334867" y="443047"/>
                  <a:pt x="341139" y="435207"/>
                </a:cubicBezTo>
                <a:cubicBezTo>
                  <a:pt x="348290" y="426268"/>
                  <a:pt x="364594" y="426396"/>
                  <a:pt x="369714" y="416157"/>
                </a:cubicBezTo>
                <a:cubicBezTo>
                  <a:pt x="381423" y="392739"/>
                  <a:pt x="374241" y="361742"/>
                  <a:pt x="388764" y="339957"/>
                </a:cubicBezTo>
                <a:cubicBezTo>
                  <a:pt x="401464" y="320907"/>
                  <a:pt x="419624" y="304527"/>
                  <a:pt x="426864" y="282807"/>
                </a:cubicBezTo>
                <a:cubicBezTo>
                  <a:pt x="430039" y="273282"/>
                  <a:pt x="433631" y="263886"/>
                  <a:pt x="436389" y="254232"/>
                </a:cubicBezTo>
                <a:cubicBezTo>
                  <a:pt x="439985" y="241645"/>
                  <a:pt x="440757" y="228164"/>
                  <a:pt x="445914" y="216132"/>
                </a:cubicBezTo>
                <a:cubicBezTo>
                  <a:pt x="458410" y="186976"/>
                  <a:pt x="482784" y="173118"/>
                  <a:pt x="503064" y="149457"/>
                </a:cubicBezTo>
                <a:cubicBezTo>
                  <a:pt x="510514" y="140765"/>
                  <a:pt x="516434" y="130821"/>
                  <a:pt x="522114" y="120882"/>
                </a:cubicBezTo>
                <a:cubicBezTo>
                  <a:pt x="529159" y="108554"/>
                  <a:pt x="531124" y="92822"/>
                  <a:pt x="541164" y="82782"/>
                </a:cubicBezTo>
                <a:cubicBezTo>
                  <a:pt x="573916" y="50030"/>
                  <a:pt x="590956" y="47135"/>
                  <a:pt x="626889" y="35157"/>
                </a:cubicBezTo>
                <a:cubicBezTo>
                  <a:pt x="633239" y="25632"/>
                  <a:pt x="637145" y="13911"/>
                  <a:pt x="645939" y="6582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Popularity 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 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Mathematica1"/>
              </a:rPr>
              <a:t> optimization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6919665" y="2635329"/>
            <a:ext cx="2148135" cy="1519060"/>
          </a:xfrm>
          <a:custGeom>
            <a:avLst/>
            <a:gdLst/>
            <a:ahLst/>
            <a:cxnLst/>
            <a:rect l="l" t="t" r="r" b="b"/>
            <a:pathLst>
              <a:path w="1529183" h="1134433">
                <a:moveTo>
                  <a:pt x="58831" y="0"/>
                </a:moveTo>
                <a:cubicBezTo>
                  <a:pt x="81642" y="5582"/>
                  <a:pt x="102788" y="10218"/>
                  <a:pt x="109949" y="10483"/>
                </a:cubicBezTo>
                <a:cubicBezTo>
                  <a:pt x="252820" y="15775"/>
                  <a:pt x="1094568" y="28229"/>
                  <a:pt x="1176749" y="29533"/>
                </a:cubicBezTo>
                <a:cubicBezTo>
                  <a:pt x="1195799" y="32708"/>
                  <a:pt x="1214780" y="36327"/>
                  <a:pt x="1233899" y="39058"/>
                </a:cubicBezTo>
                <a:cubicBezTo>
                  <a:pt x="1259239" y="42678"/>
                  <a:pt x="1286042" y="39835"/>
                  <a:pt x="1310099" y="48583"/>
                </a:cubicBezTo>
                <a:cubicBezTo>
                  <a:pt x="1322758" y="53186"/>
                  <a:pt x="1326978" y="70475"/>
                  <a:pt x="1338674" y="77158"/>
                </a:cubicBezTo>
                <a:cubicBezTo>
                  <a:pt x="1350040" y="83653"/>
                  <a:pt x="1364074" y="83508"/>
                  <a:pt x="1376774" y="86683"/>
                </a:cubicBezTo>
                <a:cubicBezTo>
                  <a:pt x="1386299" y="102558"/>
                  <a:pt x="1392258" y="121217"/>
                  <a:pt x="1405349" y="134308"/>
                </a:cubicBezTo>
                <a:cubicBezTo>
                  <a:pt x="1412449" y="141408"/>
                  <a:pt x="1426084" y="137561"/>
                  <a:pt x="1433924" y="143833"/>
                </a:cubicBezTo>
                <a:cubicBezTo>
                  <a:pt x="1459295" y="164130"/>
                  <a:pt x="1448695" y="176135"/>
                  <a:pt x="1462499" y="200983"/>
                </a:cubicBezTo>
                <a:cubicBezTo>
                  <a:pt x="1473618" y="220997"/>
                  <a:pt x="1493359" y="236413"/>
                  <a:pt x="1500599" y="258133"/>
                </a:cubicBezTo>
                <a:cubicBezTo>
                  <a:pt x="1514264" y="299127"/>
                  <a:pt x="1507689" y="276968"/>
                  <a:pt x="1519649" y="324808"/>
                </a:cubicBezTo>
                <a:cubicBezTo>
                  <a:pt x="1522824" y="483558"/>
                  <a:pt x="1529174" y="642276"/>
                  <a:pt x="1529174" y="801058"/>
                </a:cubicBezTo>
                <a:cubicBezTo>
                  <a:pt x="1529174" y="821056"/>
                  <a:pt x="1530243" y="913220"/>
                  <a:pt x="1510124" y="953458"/>
                </a:cubicBezTo>
                <a:cubicBezTo>
                  <a:pt x="1505004" y="963697"/>
                  <a:pt x="1500013" y="974882"/>
                  <a:pt x="1491074" y="982033"/>
                </a:cubicBezTo>
                <a:cubicBezTo>
                  <a:pt x="1483234" y="988305"/>
                  <a:pt x="1471727" y="987603"/>
                  <a:pt x="1462499" y="991558"/>
                </a:cubicBezTo>
                <a:cubicBezTo>
                  <a:pt x="1449448" y="997151"/>
                  <a:pt x="1437099" y="1004258"/>
                  <a:pt x="1424399" y="1010608"/>
                </a:cubicBezTo>
                <a:cubicBezTo>
                  <a:pt x="1389200" y="1063406"/>
                  <a:pt x="1425488" y="1021645"/>
                  <a:pt x="1376774" y="1048708"/>
                </a:cubicBezTo>
                <a:cubicBezTo>
                  <a:pt x="1356760" y="1059827"/>
                  <a:pt x="1338674" y="1074108"/>
                  <a:pt x="1319624" y="1086808"/>
                </a:cubicBezTo>
                <a:cubicBezTo>
                  <a:pt x="1310099" y="1093158"/>
                  <a:pt x="1301909" y="1102238"/>
                  <a:pt x="1291049" y="1105858"/>
                </a:cubicBezTo>
                <a:cubicBezTo>
                  <a:pt x="1281524" y="1109033"/>
                  <a:pt x="1272128" y="1112625"/>
                  <a:pt x="1262474" y="1115383"/>
                </a:cubicBezTo>
                <a:cubicBezTo>
                  <a:pt x="1178753" y="1139303"/>
                  <a:pt x="1264312" y="1111595"/>
                  <a:pt x="1195799" y="1134433"/>
                </a:cubicBezTo>
                <a:lnTo>
                  <a:pt x="1071974" y="1124908"/>
                </a:lnTo>
                <a:cubicBezTo>
                  <a:pt x="1046492" y="1122481"/>
                  <a:pt x="1021307" y="1117207"/>
                  <a:pt x="995774" y="1115383"/>
                </a:cubicBezTo>
                <a:cubicBezTo>
                  <a:pt x="887912" y="1107679"/>
                  <a:pt x="779858" y="1102941"/>
                  <a:pt x="671924" y="1096333"/>
                </a:cubicBezTo>
                <a:lnTo>
                  <a:pt x="529049" y="1086808"/>
                </a:lnTo>
                <a:lnTo>
                  <a:pt x="462374" y="1077283"/>
                </a:lnTo>
                <a:cubicBezTo>
                  <a:pt x="443286" y="1074346"/>
                  <a:pt x="424526" y="1068391"/>
                  <a:pt x="405224" y="1067758"/>
                </a:cubicBezTo>
                <a:cubicBezTo>
                  <a:pt x="270197" y="1063331"/>
                  <a:pt x="135091" y="1061953"/>
                  <a:pt x="0" y="1059957"/>
                </a:cubicBezTo>
                <a:lnTo>
                  <a:pt x="5175" y="1039183"/>
                </a:lnTo>
                <a:cubicBezTo>
                  <a:pt x="14700" y="1029658"/>
                  <a:pt x="27067" y="1022304"/>
                  <a:pt x="33750" y="1010608"/>
                </a:cubicBezTo>
                <a:cubicBezTo>
                  <a:pt x="40245" y="999242"/>
                  <a:pt x="39679" y="985095"/>
                  <a:pt x="43275" y="972508"/>
                </a:cubicBezTo>
                <a:cubicBezTo>
                  <a:pt x="49244" y="951619"/>
                  <a:pt x="52094" y="942354"/>
                  <a:pt x="53461" y="940782"/>
                </a:cubicBezTo>
                <a:lnTo>
                  <a:pt x="51947" y="947672"/>
                </a:lnTo>
                <a:cubicBezTo>
                  <a:pt x="53650" y="940673"/>
                  <a:pt x="56835" y="927795"/>
                  <a:pt x="62325" y="905833"/>
                </a:cubicBezTo>
                <a:cubicBezTo>
                  <a:pt x="67195" y="886352"/>
                  <a:pt x="73220" y="867033"/>
                  <a:pt x="81375" y="848683"/>
                </a:cubicBezTo>
                <a:cubicBezTo>
                  <a:pt x="86024" y="838222"/>
                  <a:pt x="97136" y="831073"/>
                  <a:pt x="100425" y="820108"/>
                </a:cubicBezTo>
                <a:cubicBezTo>
                  <a:pt x="106876" y="798604"/>
                  <a:pt x="108829" y="775856"/>
                  <a:pt x="109950" y="753433"/>
                </a:cubicBezTo>
                <a:cubicBezTo>
                  <a:pt x="115185" y="648741"/>
                  <a:pt x="116300" y="543883"/>
                  <a:pt x="119475" y="439108"/>
                </a:cubicBezTo>
                <a:cubicBezTo>
                  <a:pt x="116300" y="375608"/>
                  <a:pt x="115020" y="311985"/>
                  <a:pt x="109950" y="248608"/>
                </a:cubicBezTo>
                <a:cubicBezTo>
                  <a:pt x="108659" y="232470"/>
                  <a:pt x="102715" y="217010"/>
                  <a:pt x="100425" y="200983"/>
                </a:cubicBezTo>
                <a:cubicBezTo>
                  <a:pt x="96359" y="172521"/>
                  <a:pt x="94075" y="143833"/>
                  <a:pt x="90900" y="115258"/>
                </a:cubicBezTo>
                <a:cubicBezTo>
                  <a:pt x="68254" y="35996"/>
                  <a:pt x="77456" y="71007"/>
                  <a:pt x="62325" y="10483"/>
                </a:cubicBezTo>
                <a:cubicBezTo>
                  <a:pt x="61431" y="6906"/>
                  <a:pt x="60418" y="3365"/>
                  <a:pt x="588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Preferential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1507895" y="4828466"/>
            <a:ext cx="5659883" cy="1953334"/>
          </a:xfrm>
          <a:custGeom>
            <a:avLst/>
            <a:gdLst/>
            <a:ahLst/>
            <a:cxnLst/>
            <a:rect l="l" t="t" r="r" b="b"/>
            <a:pathLst>
              <a:path w="4029075" h="1458749">
                <a:moveTo>
                  <a:pt x="3410816" y="269658"/>
                </a:moveTo>
                <a:lnTo>
                  <a:pt x="3410817" y="269659"/>
                </a:lnTo>
                <a:lnTo>
                  <a:pt x="3415660" y="284824"/>
                </a:lnTo>
                <a:lnTo>
                  <a:pt x="3410817" y="269659"/>
                </a:lnTo>
                <a:cubicBezTo>
                  <a:pt x="3410817" y="269659"/>
                  <a:pt x="3410817" y="269659"/>
                  <a:pt x="3410816" y="269658"/>
                </a:cubicBezTo>
                <a:close/>
                <a:moveTo>
                  <a:pt x="683161" y="262035"/>
                </a:moveTo>
                <a:lnTo>
                  <a:pt x="683157" y="262040"/>
                </a:lnTo>
                <a:lnTo>
                  <a:pt x="683160" y="262036"/>
                </a:lnTo>
                <a:close/>
                <a:moveTo>
                  <a:pt x="3394211" y="259411"/>
                </a:moveTo>
                <a:lnTo>
                  <a:pt x="3399999" y="263147"/>
                </a:lnTo>
                <a:cubicBezTo>
                  <a:pt x="3398211" y="262466"/>
                  <a:pt x="3396330" y="261198"/>
                  <a:pt x="3394211" y="259411"/>
                </a:cubicBezTo>
                <a:close/>
                <a:moveTo>
                  <a:pt x="685743" y="257902"/>
                </a:moveTo>
                <a:lnTo>
                  <a:pt x="683307" y="261800"/>
                </a:lnTo>
                <a:cubicBezTo>
                  <a:pt x="683922" y="260956"/>
                  <a:pt x="684726" y="259771"/>
                  <a:pt x="685622" y="258081"/>
                </a:cubicBezTo>
                <a:close/>
                <a:moveTo>
                  <a:pt x="689644" y="255691"/>
                </a:moveTo>
                <a:cubicBezTo>
                  <a:pt x="689055" y="254340"/>
                  <a:pt x="685157" y="259294"/>
                  <a:pt x="683157" y="262040"/>
                </a:cubicBezTo>
                <a:lnTo>
                  <a:pt x="683162" y="262033"/>
                </a:lnTo>
                <a:cubicBezTo>
                  <a:pt x="685163" y="259285"/>
                  <a:pt x="689056" y="254341"/>
                  <a:pt x="689644" y="255691"/>
                </a:cubicBezTo>
                <a:close/>
                <a:moveTo>
                  <a:pt x="687821" y="254848"/>
                </a:moveTo>
                <a:lnTo>
                  <a:pt x="683168" y="262023"/>
                </a:lnTo>
                <a:lnTo>
                  <a:pt x="683164" y="262030"/>
                </a:lnTo>
                <a:lnTo>
                  <a:pt x="683173" y="262015"/>
                </a:lnTo>
                <a:lnTo>
                  <a:pt x="687807" y="254869"/>
                </a:lnTo>
                <a:cubicBezTo>
                  <a:pt x="687811" y="254860"/>
                  <a:pt x="687816" y="254854"/>
                  <a:pt x="687821" y="254848"/>
                </a:cubicBezTo>
                <a:close/>
                <a:moveTo>
                  <a:pt x="3371851" y="239549"/>
                </a:moveTo>
                <a:cubicBezTo>
                  <a:pt x="3379664" y="247362"/>
                  <a:pt x="3385792" y="252881"/>
                  <a:pt x="3390728" y="256681"/>
                </a:cubicBezTo>
                <a:cubicBezTo>
                  <a:pt x="3385792" y="252881"/>
                  <a:pt x="3379664" y="247362"/>
                  <a:pt x="3371851" y="239549"/>
                </a:cubicBezTo>
                <a:close/>
                <a:moveTo>
                  <a:pt x="743084" y="220520"/>
                </a:moveTo>
                <a:lnTo>
                  <a:pt x="748597" y="220706"/>
                </a:lnTo>
                <a:cubicBezTo>
                  <a:pt x="748310" y="220789"/>
                  <a:pt x="745719" y="221050"/>
                  <a:pt x="743084" y="220520"/>
                </a:cubicBezTo>
                <a:close/>
                <a:moveTo>
                  <a:pt x="737306" y="215663"/>
                </a:moveTo>
                <a:lnTo>
                  <a:pt x="743084" y="220520"/>
                </a:lnTo>
                <a:cubicBezTo>
                  <a:pt x="740453" y="220005"/>
                  <a:pt x="737782" y="218702"/>
                  <a:pt x="737306" y="215663"/>
                </a:cubicBezTo>
                <a:close/>
                <a:moveTo>
                  <a:pt x="316344" y="140546"/>
                </a:moveTo>
                <a:lnTo>
                  <a:pt x="311682" y="147737"/>
                </a:lnTo>
                <a:cubicBezTo>
                  <a:pt x="312421" y="146276"/>
                  <a:pt x="316618" y="140028"/>
                  <a:pt x="316344" y="140546"/>
                </a:cubicBezTo>
                <a:close/>
                <a:moveTo>
                  <a:pt x="3582762" y="57214"/>
                </a:moveTo>
                <a:cubicBezTo>
                  <a:pt x="3591875" y="60746"/>
                  <a:pt x="3601048" y="64132"/>
                  <a:pt x="3609975" y="68099"/>
                </a:cubicBezTo>
                <a:cubicBezTo>
                  <a:pt x="3646229" y="84212"/>
                  <a:pt x="3646004" y="85768"/>
                  <a:pt x="3676650" y="106199"/>
                </a:cubicBezTo>
                <a:cubicBezTo>
                  <a:pt x="3731817" y="117232"/>
                  <a:pt x="3780678" y="127537"/>
                  <a:pt x="3838575" y="134774"/>
                </a:cubicBezTo>
                <a:cubicBezTo>
                  <a:pt x="3876512" y="139516"/>
                  <a:pt x="3914775" y="141124"/>
                  <a:pt x="3952875" y="144299"/>
                </a:cubicBezTo>
                <a:cubicBezTo>
                  <a:pt x="3985245" y="146997"/>
                  <a:pt x="3992850" y="216600"/>
                  <a:pt x="4000500" y="239549"/>
                </a:cubicBezTo>
                <a:cubicBezTo>
                  <a:pt x="4005907" y="255769"/>
                  <a:pt x="4018130" y="270135"/>
                  <a:pt x="4019550" y="287174"/>
                </a:cubicBezTo>
                <a:cubicBezTo>
                  <a:pt x="4027728" y="385310"/>
                  <a:pt x="4029075" y="483973"/>
                  <a:pt x="4029075" y="582449"/>
                </a:cubicBezTo>
                <a:cubicBezTo>
                  <a:pt x="4029075" y="592489"/>
                  <a:pt x="4022308" y="601370"/>
                  <a:pt x="4019550" y="611024"/>
                </a:cubicBezTo>
                <a:cubicBezTo>
                  <a:pt x="4015954" y="623611"/>
                  <a:pt x="4013200" y="636424"/>
                  <a:pt x="4010025" y="649124"/>
                </a:cubicBezTo>
                <a:lnTo>
                  <a:pt x="3990975" y="677699"/>
                </a:lnTo>
                <a:cubicBezTo>
                  <a:pt x="3985406" y="686053"/>
                  <a:pt x="3984625" y="696749"/>
                  <a:pt x="3981450" y="706274"/>
                </a:cubicBezTo>
                <a:cubicBezTo>
                  <a:pt x="3958260" y="775843"/>
                  <a:pt x="3967270" y="743943"/>
                  <a:pt x="3952875" y="801524"/>
                </a:cubicBezTo>
                <a:cubicBezTo>
                  <a:pt x="3940609" y="817879"/>
                  <a:pt x="3916392" y="848700"/>
                  <a:pt x="3905250" y="868199"/>
                </a:cubicBezTo>
                <a:cubicBezTo>
                  <a:pt x="3898205" y="880527"/>
                  <a:pt x="3895290" y="895391"/>
                  <a:pt x="3886200" y="906299"/>
                </a:cubicBezTo>
                <a:cubicBezTo>
                  <a:pt x="3838329" y="963744"/>
                  <a:pt x="3870842" y="885699"/>
                  <a:pt x="3848100" y="953924"/>
                </a:cubicBezTo>
                <a:cubicBezTo>
                  <a:pt x="3848058" y="953950"/>
                  <a:pt x="3809012" y="977976"/>
                  <a:pt x="3790950" y="992024"/>
                </a:cubicBezTo>
                <a:cubicBezTo>
                  <a:pt x="3780317" y="1000294"/>
                  <a:pt x="3771900" y="1011074"/>
                  <a:pt x="3762375" y="1020599"/>
                </a:cubicBezTo>
                <a:cubicBezTo>
                  <a:pt x="3746186" y="1036788"/>
                  <a:pt x="3723103" y="1044396"/>
                  <a:pt x="3705225" y="1058699"/>
                </a:cubicBezTo>
                <a:cubicBezTo>
                  <a:pt x="3691200" y="1069919"/>
                  <a:pt x="3679825" y="1084099"/>
                  <a:pt x="3667125" y="1096799"/>
                </a:cubicBezTo>
                <a:cubicBezTo>
                  <a:pt x="3599181" y="1119447"/>
                  <a:pt x="3681324" y="1087333"/>
                  <a:pt x="3609975" y="1134899"/>
                </a:cubicBezTo>
                <a:cubicBezTo>
                  <a:pt x="3601621" y="1140468"/>
                  <a:pt x="3590380" y="1139934"/>
                  <a:pt x="3581400" y="1144424"/>
                </a:cubicBezTo>
                <a:cubicBezTo>
                  <a:pt x="3571161" y="1149544"/>
                  <a:pt x="3562350" y="1157124"/>
                  <a:pt x="3552825" y="1163474"/>
                </a:cubicBezTo>
                <a:cubicBezTo>
                  <a:pt x="3536950" y="1166649"/>
                  <a:pt x="3519994" y="1166424"/>
                  <a:pt x="3505200" y="1172999"/>
                </a:cubicBezTo>
                <a:cubicBezTo>
                  <a:pt x="3490693" y="1179446"/>
                  <a:pt x="3479800" y="1192049"/>
                  <a:pt x="3467100" y="1201574"/>
                </a:cubicBezTo>
                <a:cubicBezTo>
                  <a:pt x="3448784" y="1215311"/>
                  <a:pt x="3428466" y="1226208"/>
                  <a:pt x="3409950" y="1239674"/>
                </a:cubicBezTo>
                <a:cubicBezTo>
                  <a:pt x="3393508" y="1251631"/>
                  <a:pt x="3378200" y="1265074"/>
                  <a:pt x="3362325" y="1277774"/>
                </a:cubicBezTo>
                <a:cubicBezTo>
                  <a:pt x="3352800" y="1280949"/>
                  <a:pt x="3341590" y="1281027"/>
                  <a:pt x="3333750" y="1287299"/>
                </a:cubicBezTo>
                <a:cubicBezTo>
                  <a:pt x="3324811" y="1294450"/>
                  <a:pt x="3322029" y="1307080"/>
                  <a:pt x="3314700" y="1315874"/>
                </a:cubicBezTo>
                <a:cubicBezTo>
                  <a:pt x="3306076" y="1326222"/>
                  <a:pt x="3295650" y="1334924"/>
                  <a:pt x="3286125" y="1344449"/>
                </a:cubicBezTo>
                <a:cubicBezTo>
                  <a:pt x="3286081" y="1344462"/>
                  <a:pt x="3247315" y="1355349"/>
                  <a:pt x="3228975" y="1363499"/>
                </a:cubicBezTo>
                <a:cubicBezTo>
                  <a:pt x="3218514" y="1368148"/>
                  <a:pt x="3209925" y="1376199"/>
                  <a:pt x="3200400" y="1382549"/>
                </a:cubicBezTo>
                <a:cubicBezTo>
                  <a:pt x="3183692" y="1393688"/>
                  <a:pt x="3162731" y="1396729"/>
                  <a:pt x="3143250" y="1401599"/>
                </a:cubicBezTo>
                <a:cubicBezTo>
                  <a:pt x="3009143" y="1435126"/>
                  <a:pt x="3139281" y="1393397"/>
                  <a:pt x="3057525" y="1420649"/>
                </a:cubicBezTo>
                <a:cubicBezTo>
                  <a:pt x="2911475" y="1426999"/>
                  <a:pt x="2765329" y="1431437"/>
                  <a:pt x="2619375" y="1439699"/>
                </a:cubicBezTo>
                <a:cubicBezTo>
                  <a:pt x="2596960" y="1440968"/>
                  <a:pt x="2575144" y="1448677"/>
                  <a:pt x="2552700" y="1449224"/>
                </a:cubicBezTo>
                <a:lnTo>
                  <a:pt x="1838325" y="1458749"/>
                </a:lnTo>
                <a:cubicBezTo>
                  <a:pt x="1718254" y="1410721"/>
                  <a:pt x="1848651" y="1456861"/>
                  <a:pt x="1590675" y="1430174"/>
                </a:cubicBezTo>
                <a:cubicBezTo>
                  <a:pt x="1564632" y="1427480"/>
                  <a:pt x="1539875" y="1417474"/>
                  <a:pt x="1514475" y="1411124"/>
                </a:cubicBezTo>
                <a:cubicBezTo>
                  <a:pt x="1409555" y="1399466"/>
                  <a:pt x="1457110" y="1406326"/>
                  <a:pt x="1371600" y="1392074"/>
                </a:cubicBezTo>
                <a:cubicBezTo>
                  <a:pt x="1332862" y="1385618"/>
                  <a:pt x="1295400" y="1373024"/>
                  <a:pt x="1257300" y="1363499"/>
                </a:cubicBezTo>
                <a:cubicBezTo>
                  <a:pt x="1202892" y="1349897"/>
                  <a:pt x="1209104" y="1350418"/>
                  <a:pt x="1171575" y="1325399"/>
                </a:cubicBezTo>
                <a:cubicBezTo>
                  <a:pt x="1013669" y="1299081"/>
                  <a:pt x="1248109" y="1336874"/>
                  <a:pt x="1019175" y="1306349"/>
                </a:cubicBezTo>
                <a:cubicBezTo>
                  <a:pt x="1003128" y="1304209"/>
                  <a:pt x="987614" y="1298832"/>
                  <a:pt x="971550" y="1296824"/>
                </a:cubicBezTo>
                <a:cubicBezTo>
                  <a:pt x="852494" y="1281942"/>
                  <a:pt x="887168" y="1317889"/>
                  <a:pt x="847725" y="1258724"/>
                </a:cubicBezTo>
                <a:cubicBezTo>
                  <a:pt x="838200" y="1255549"/>
                  <a:pt x="828804" y="1251957"/>
                  <a:pt x="819150" y="1249199"/>
                </a:cubicBezTo>
                <a:cubicBezTo>
                  <a:pt x="806563" y="1245603"/>
                  <a:pt x="793082" y="1244831"/>
                  <a:pt x="781050" y="1239674"/>
                </a:cubicBezTo>
                <a:cubicBezTo>
                  <a:pt x="770528" y="1235165"/>
                  <a:pt x="762714" y="1225744"/>
                  <a:pt x="752475" y="1220624"/>
                </a:cubicBezTo>
                <a:cubicBezTo>
                  <a:pt x="743495" y="1216134"/>
                  <a:pt x="732880" y="1215589"/>
                  <a:pt x="723900" y="1211099"/>
                </a:cubicBezTo>
                <a:cubicBezTo>
                  <a:pt x="713661" y="1205979"/>
                  <a:pt x="705847" y="1196558"/>
                  <a:pt x="695325" y="1192049"/>
                </a:cubicBezTo>
                <a:cubicBezTo>
                  <a:pt x="683293" y="1186892"/>
                  <a:pt x="669812" y="1186120"/>
                  <a:pt x="657225" y="1182524"/>
                </a:cubicBezTo>
                <a:cubicBezTo>
                  <a:pt x="647571" y="1179766"/>
                  <a:pt x="638175" y="1176174"/>
                  <a:pt x="628650" y="1172999"/>
                </a:cubicBezTo>
                <a:cubicBezTo>
                  <a:pt x="549016" y="1161623"/>
                  <a:pt x="583755" y="1168919"/>
                  <a:pt x="523875" y="1153949"/>
                </a:cubicBezTo>
                <a:cubicBezTo>
                  <a:pt x="496325" y="1147061"/>
                  <a:pt x="473889" y="1126771"/>
                  <a:pt x="447675" y="1115849"/>
                </a:cubicBezTo>
                <a:cubicBezTo>
                  <a:pt x="411053" y="1100590"/>
                  <a:pt x="413390" y="1112994"/>
                  <a:pt x="381000" y="1096799"/>
                </a:cubicBezTo>
                <a:cubicBezTo>
                  <a:pt x="364441" y="1088520"/>
                  <a:pt x="349250" y="1077749"/>
                  <a:pt x="333375" y="1068224"/>
                </a:cubicBezTo>
                <a:lnTo>
                  <a:pt x="295275" y="1058699"/>
                </a:lnTo>
                <a:cubicBezTo>
                  <a:pt x="285535" y="1056264"/>
                  <a:pt x="276225" y="1052349"/>
                  <a:pt x="266700" y="1049174"/>
                </a:cubicBezTo>
                <a:lnTo>
                  <a:pt x="209550" y="1030124"/>
                </a:lnTo>
                <a:cubicBezTo>
                  <a:pt x="191277" y="1024033"/>
                  <a:pt x="120737" y="967890"/>
                  <a:pt x="104775" y="953924"/>
                </a:cubicBezTo>
                <a:cubicBezTo>
                  <a:pt x="86050" y="937540"/>
                  <a:pt x="68422" y="919318"/>
                  <a:pt x="57150" y="896774"/>
                </a:cubicBezTo>
                <a:cubicBezTo>
                  <a:pt x="52660" y="887794"/>
                  <a:pt x="51580" y="877427"/>
                  <a:pt x="47625" y="868199"/>
                </a:cubicBezTo>
                <a:cubicBezTo>
                  <a:pt x="39392" y="848989"/>
                  <a:pt x="22241" y="823862"/>
                  <a:pt x="19050" y="801524"/>
                </a:cubicBezTo>
                <a:cubicBezTo>
                  <a:pt x="10918" y="744600"/>
                  <a:pt x="6350" y="687224"/>
                  <a:pt x="0" y="630074"/>
                </a:cubicBezTo>
                <a:cubicBezTo>
                  <a:pt x="3175" y="620549"/>
                  <a:pt x="5035" y="610479"/>
                  <a:pt x="9525" y="601499"/>
                </a:cubicBezTo>
                <a:cubicBezTo>
                  <a:pt x="14645" y="591260"/>
                  <a:pt x="24555" y="583643"/>
                  <a:pt x="28575" y="572924"/>
                </a:cubicBezTo>
                <a:cubicBezTo>
                  <a:pt x="63885" y="478763"/>
                  <a:pt x="12474" y="563737"/>
                  <a:pt x="57150" y="496724"/>
                </a:cubicBezTo>
                <a:cubicBezTo>
                  <a:pt x="66675" y="490374"/>
                  <a:pt x="78574" y="486613"/>
                  <a:pt x="85725" y="477674"/>
                </a:cubicBezTo>
                <a:cubicBezTo>
                  <a:pt x="91997" y="469834"/>
                  <a:pt x="90760" y="458079"/>
                  <a:pt x="95250" y="449099"/>
                </a:cubicBezTo>
                <a:cubicBezTo>
                  <a:pt x="100370" y="438860"/>
                  <a:pt x="108620" y="430463"/>
                  <a:pt x="114300" y="420524"/>
                </a:cubicBezTo>
                <a:cubicBezTo>
                  <a:pt x="121345" y="408196"/>
                  <a:pt x="127000" y="395124"/>
                  <a:pt x="133350" y="382424"/>
                </a:cubicBezTo>
                <a:cubicBezTo>
                  <a:pt x="142875" y="379249"/>
                  <a:pt x="154825" y="379999"/>
                  <a:pt x="161925" y="372899"/>
                </a:cubicBezTo>
                <a:cubicBezTo>
                  <a:pt x="169025" y="365799"/>
                  <a:pt x="166960" y="353304"/>
                  <a:pt x="171450" y="344324"/>
                </a:cubicBezTo>
                <a:cubicBezTo>
                  <a:pt x="176570" y="334085"/>
                  <a:pt x="184150" y="325274"/>
                  <a:pt x="190500" y="315749"/>
                </a:cubicBezTo>
                <a:cubicBezTo>
                  <a:pt x="200025" y="309399"/>
                  <a:pt x="211746" y="305493"/>
                  <a:pt x="219075" y="296699"/>
                </a:cubicBezTo>
                <a:cubicBezTo>
                  <a:pt x="228165" y="285791"/>
                  <a:pt x="231080" y="270927"/>
                  <a:pt x="238125" y="258599"/>
                </a:cubicBezTo>
                <a:cubicBezTo>
                  <a:pt x="243805" y="248660"/>
                  <a:pt x="249846" y="238818"/>
                  <a:pt x="257175" y="230024"/>
                </a:cubicBezTo>
                <a:cubicBezTo>
                  <a:pt x="283507" y="198426"/>
                  <a:pt x="287063" y="208347"/>
                  <a:pt x="304800" y="172874"/>
                </a:cubicBezTo>
                <a:cubicBezTo>
                  <a:pt x="327273" y="127928"/>
                  <a:pt x="315682" y="142245"/>
                  <a:pt x="311682" y="147737"/>
                </a:cubicBezTo>
                <a:cubicBezTo>
                  <a:pt x="314057" y="144387"/>
                  <a:pt x="320244" y="135421"/>
                  <a:pt x="333375" y="115724"/>
                </a:cubicBezTo>
                <a:cubicBezTo>
                  <a:pt x="342900" y="109374"/>
                  <a:pt x="353855" y="104769"/>
                  <a:pt x="361950" y="96674"/>
                </a:cubicBezTo>
                <a:cubicBezTo>
                  <a:pt x="374529" y="84096"/>
                  <a:pt x="379635" y="72918"/>
                  <a:pt x="383732" y="59611"/>
                </a:cubicBezTo>
                <a:cubicBezTo>
                  <a:pt x="389895" y="75061"/>
                  <a:pt x="395099" y="91345"/>
                  <a:pt x="400051" y="106200"/>
                </a:cubicBezTo>
                <a:lnTo>
                  <a:pt x="419101" y="163350"/>
                </a:lnTo>
                <a:cubicBezTo>
                  <a:pt x="426341" y="185070"/>
                  <a:pt x="446082" y="200486"/>
                  <a:pt x="457201" y="220500"/>
                </a:cubicBezTo>
                <a:cubicBezTo>
                  <a:pt x="462077" y="229277"/>
                  <a:pt x="463551" y="239550"/>
                  <a:pt x="466726" y="249075"/>
                </a:cubicBezTo>
                <a:cubicBezTo>
                  <a:pt x="476251" y="255425"/>
                  <a:pt x="488150" y="259186"/>
                  <a:pt x="495301" y="268125"/>
                </a:cubicBezTo>
                <a:cubicBezTo>
                  <a:pt x="557276" y="345594"/>
                  <a:pt x="443582" y="244981"/>
                  <a:pt x="523876" y="325275"/>
                </a:cubicBezTo>
                <a:cubicBezTo>
                  <a:pt x="566960" y="368359"/>
                  <a:pt x="543433" y="317270"/>
                  <a:pt x="561976" y="372900"/>
                </a:cubicBezTo>
                <a:cubicBezTo>
                  <a:pt x="571501" y="382425"/>
                  <a:pt x="579343" y="394003"/>
                  <a:pt x="590551" y="401475"/>
                </a:cubicBezTo>
                <a:cubicBezTo>
                  <a:pt x="594172" y="403889"/>
                  <a:pt x="598551" y="404822"/>
                  <a:pt x="603035" y="405354"/>
                </a:cubicBezTo>
                <a:lnTo>
                  <a:pt x="603036" y="405353"/>
                </a:lnTo>
                <a:lnTo>
                  <a:pt x="619126" y="410999"/>
                </a:lnTo>
                <a:cubicBezTo>
                  <a:pt x="628065" y="418150"/>
                  <a:pt x="631826" y="430049"/>
                  <a:pt x="638176" y="439574"/>
                </a:cubicBezTo>
                <a:lnTo>
                  <a:pt x="666751" y="458624"/>
                </a:lnTo>
                <a:cubicBezTo>
                  <a:pt x="685801" y="471324"/>
                  <a:pt x="703887" y="485605"/>
                  <a:pt x="723901" y="496724"/>
                </a:cubicBezTo>
                <a:cubicBezTo>
                  <a:pt x="735081" y="502935"/>
                  <a:pt x="781608" y="513532"/>
                  <a:pt x="790576" y="515774"/>
                </a:cubicBezTo>
                <a:cubicBezTo>
                  <a:pt x="800316" y="518209"/>
                  <a:pt x="809626" y="522124"/>
                  <a:pt x="819151" y="525299"/>
                </a:cubicBezTo>
                <a:cubicBezTo>
                  <a:pt x="838201" y="531649"/>
                  <a:pt x="857657" y="536891"/>
                  <a:pt x="876301" y="544349"/>
                </a:cubicBezTo>
                <a:cubicBezTo>
                  <a:pt x="889484" y="549622"/>
                  <a:pt x="901350" y="557806"/>
                  <a:pt x="914401" y="563399"/>
                </a:cubicBezTo>
                <a:cubicBezTo>
                  <a:pt x="923629" y="567354"/>
                  <a:pt x="933748" y="568969"/>
                  <a:pt x="942976" y="572924"/>
                </a:cubicBezTo>
                <a:cubicBezTo>
                  <a:pt x="956027" y="578517"/>
                  <a:pt x="968025" y="586381"/>
                  <a:pt x="981076" y="591974"/>
                </a:cubicBezTo>
                <a:cubicBezTo>
                  <a:pt x="990304" y="595929"/>
                  <a:pt x="1000671" y="597009"/>
                  <a:pt x="1009651" y="601499"/>
                </a:cubicBezTo>
                <a:cubicBezTo>
                  <a:pt x="1050851" y="622099"/>
                  <a:pt x="1041793" y="621671"/>
                  <a:pt x="1033582" y="619614"/>
                </a:cubicBezTo>
                <a:cubicBezTo>
                  <a:pt x="1041978" y="622119"/>
                  <a:pt x="1060097" y="627840"/>
                  <a:pt x="1095376" y="639599"/>
                </a:cubicBezTo>
                <a:cubicBezTo>
                  <a:pt x="1161357" y="647847"/>
                  <a:pt x="1163098" y="646182"/>
                  <a:pt x="1219201" y="658649"/>
                </a:cubicBezTo>
                <a:cubicBezTo>
                  <a:pt x="1231980" y="661489"/>
                  <a:pt x="1245269" y="663017"/>
                  <a:pt x="1257301" y="668174"/>
                </a:cubicBezTo>
                <a:cubicBezTo>
                  <a:pt x="1356688" y="710769"/>
                  <a:pt x="1180110" y="661842"/>
                  <a:pt x="1343026" y="706274"/>
                </a:cubicBezTo>
                <a:cubicBezTo>
                  <a:pt x="1346604" y="707250"/>
                  <a:pt x="1420941" y="720861"/>
                  <a:pt x="1428751" y="725324"/>
                </a:cubicBezTo>
                <a:cubicBezTo>
                  <a:pt x="1440447" y="732007"/>
                  <a:pt x="1447801" y="744374"/>
                  <a:pt x="1457326" y="753899"/>
                </a:cubicBezTo>
                <a:cubicBezTo>
                  <a:pt x="1505155" y="763465"/>
                  <a:pt x="1513762" y="763138"/>
                  <a:pt x="1562101" y="782474"/>
                </a:cubicBezTo>
                <a:cubicBezTo>
                  <a:pt x="1575284" y="787747"/>
                  <a:pt x="1587501" y="795174"/>
                  <a:pt x="1600201" y="801524"/>
                </a:cubicBezTo>
                <a:cubicBezTo>
                  <a:pt x="1656673" y="810936"/>
                  <a:pt x="1742782" y="825743"/>
                  <a:pt x="1790701" y="830099"/>
                </a:cubicBezTo>
                <a:cubicBezTo>
                  <a:pt x="1850861" y="835568"/>
                  <a:pt x="1911351" y="836449"/>
                  <a:pt x="1971676" y="839624"/>
                </a:cubicBezTo>
                <a:cubicBezTo>
                  <a:pt x="2047079" y="830199"/>
                  <a:pt x="2055373" y="828809"/>
                  <a:pt x="2133601" y="820574"/>
                </a:cubicBezTo>
                <a:cubicBezTo>
                  <a:pt x="2232340" y="810180"/>
                  <a:pt x="2210526" y="814601"/>
                  <a:pt x="2295526" y="801524"/>
                </a:cubicBezTo>
                <a:cubicBezTo>
                  <a:pt x="2314614" y="798587"/>
                  <a:pt x="2333792" y="796046"/>
                  <a:pt x="2352676" y="791999"/>
                </a:cubicBezTo>
                <a:cubicBezTo>
                  <a:pt x="2443177" y="772606"/>
                  <a:pt x="2406322" y="774051"/>
                  <a:pt x="2486026" y="763424"/>
                </a:cubicBezTo>
                <a:cubicBezTo>
                  <a:pt x="2514525" y="759624"/>
                  <a:pt x="2543289" y="757965"/>
                  <a:pt x="2571751" y="753899"/>
                </a:cubicBezTo>
                <a:cubicBezTo>
                  <a:pt x="2587778" y="751609"/>
                  <a:pt x="2603407" y="747036"/>
                  <a:pt x="2619376" y="744374"/>
                </a:cubicBezTo>
                <a:cubicBezTo>
                  <a:pt x="2630408" y="742535"/>
                  <a:pt x="2715718" y="732058"/>
                  <a:pt x="2733676" y="725324"/>
                </a:cubicBezTo>
                <a:cubicBezTo>
                  <a:pt x="2744395" y="721304"/>
                  <a:pt x="2752726" y="712624"/>
                  <a:pt x="2762251" y="706274"/>
                </a:cubicBezTo>
                <a:cubicBezTo>
                  <a:pt x="2770605" y="700705"/>
                  <a:pt x="2781301" y="699924"/>
                  <a:pt x="2790826" y="696749"/>
                </a:cubicBezTo>
                <a:cubicBezTo>
                  <a:pt x="2926639" y="651478"/>
                  <a:pt x="2785309" y="696964"/>
                  <a:pt x="2886076" y="668174"/>
                </a:cubicBezTo>
                <a:cubicBezTo>
                  <a:pt x="2927294" y="656397"/>
                  <a:pt x="2910440" y="660296"/>
                  <a:pt x="2952751" y="630074"/>
                </a:cubicBezTo>
                <a:cubicBezTo>
                  <a:pt x="2962066" y="623420"/>
                  <a:pt x="2971387" y="616704"/>
                  <a:pt x="2981326" y="611024"/>
                </a:cubicBezTo>
                <a:cubicBezTo>
                  <a:pt x="2993654" y="603979"/>
                  <a:pt x="3008518" y="601064"/>
                  <a:pt x="3019426" y="591974"/>
                </a:cubicBezTo>
                <a:cubicBezTo>
                  <a:pt x="3028220" y="584645"/>
                  <a:pt x="3032126" y="572924"/>
                  <a:pt x="3038476" y="563399"/>
                </a:cubicBezTo>
                <a:cubicBezTo>
                  <a:pt x="3038520" y="563374"/>
                  <a:pt x="3078406" y="540368"/>
                  <a:pt x="3095626" y="525299"/>
                </a:cubicBezTo>
                <a:cubicBezTo>
                  <a:pt x="3104241" y="517761"/>
                  <a:pt x="3108326" y="506249"/>
                  <a:pt x="3114676" y="496724"/>
                </a:cubicBezTo>
                <a:cubicBezTo>
                  <a:pt x="3143315" y="487178"/>
                  <a:pt x="3147207" y="488665"/>
                  <a:pt x="3171826" y="468149"/>
                </a:cubicBezTo>
                <a:cubicBezTo>
                  <a:pt x="3182174" y="459525"/>
                  <a:pt x="3190053" y="448198"/>
                  <a:pt x="3200401" y="439574"/>
                </a:cubicBezTo>
                <a:cubicBezTo>
                  <a:pt x="3209195" y="432245"/>
                  <a:pt x="3218737" y="425644"/>
                  <a:pt x="3228976" y="420524"/>
                </a:cubicBezTo>
                <a:cubicBezTo>
                  <a:pt x="3237956" y="416034"/>
                  <a:pt x="3249711" y="417271"/>
                  <a:pt x="3257551" y="410999"/>
                </a:cubicBezTo>
                <a:cubicBezTo>
                  <a:pt x="3266490" y="403848"/>
                  <a:pt x="3270251" y="391949"/>
                  <a:pt x="3276601" y="382424"/>
                </a:cubicBezTo>
                <a:cubicBezTo>
                  <a:pt x="3286126" y="376074"/>
                  <a:pt x="3295237" y="369054"/>
                  <a:pt x="3305176" y="363374"/>
                </a:cubicBezTo>
                <a:cubicBezTo>
                  <a:pt x="3317504" y="356329"/>
                  <a:pt x="3331722" y="352577"/>
                  <a:pt x="3343276" y="344324"/>
                </a:cubicBezTo>
                <a:cubicBezTo>
                  <a:pt x="3354237" y="336494"/>
                  <a:pt x="3361503" y="324373"/>
                  <a:pt x="3371851" y="315749"/>
                </a:cubicBezTo>
                <a:cubicBezTo>
                  <a:pt x="3392014" y="298946"/>
                  <a:pt x="3402560" y="298302"/>
                  <a:pt x="3415660" y="284824"/>
                </a:cubicBezTo>
                <a:lnTo>
                  <a:pt x="3429001" y="268124"/>
                </a:lnTo>
                <a:cubicBezTo>
                  <a:pt x="3434570" y="259770"/>
                  <a:pt x="3435351" y="249074"/>
                  <a:pt x="3438526" y="239549"/>
                </a:cubicBezTo>
                <a:cubicBezTo>
                  <a:pt x="3451226" y="230024"/>
                  <a:pt x="3466463" y="223170"/>
                  <a:pt x="3476626" y="210974"/>
                </a:cubicBezTo>
                <a:cubicBezTo>
                  <a:pt x="3483054" y="203261"/>
                  <a:pt x="3481661" y="191379"/>
                  <a:pt x="3486151" y="182399"/>
                </a:cubicBezTo>
                <a:cubicBezTo>
                  <a:pt x="3491271" y="172160"/>
                  <a:pt x="3497872" y="162618"/>
                  <a:pt x="3505201" y="153824"/>
                </a:cubicBezTo>
                <a:cubicBezTo>
                  <a:pt x="3513825" y="143476"/>
                  <a:pt x="3524251" y="134774"/>
                  <a:pt x="3533776" y="125249"/>
                </a:cubicBezTo>
                <a:cubicBezTo>
                  <a:pt x="3549965" y="109060"/>
                  <a:pt x="3557820" y="86171"/>
                  <a:pt x="3571876" y="68099"/>
                </a:cubicBezTo>
                <a:cubicBezTo>
                  <a:pt x="3575038" y="64035"/>
                  <a:pt x="3578566" y="60294"/>
                  <a:pt x="3582762" y="57214"/>
                </a:cubicBezTo>
                <a:close/>
                <a:moveTo>
                  <a:pt x="3192920" y="0"/>
                </a:moveTo>
                <a:lnTo>
                  <a:pt x="3200401" y="10949"/>
                </a:lnTo>
                <a:cubicBezTo>
                  <a:pt x="3197139" y="7034"/>
                  <a:pt x="3194442" y="3581"/>
                  <a:pt x="3192920" y="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Equilibrium-</a:t>
            </a:r>
            <a:r>
              <a:rPr lang="en-US" dirty="0" err="1" smtClean="0"/>
              <a:t>nonequilibrium</a:t>
            </a:r>
            <a:r>
              <a:rPr lang="en-US" dirty="0" smtClean="0"/>
              <a:t> duality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>
            <a:off x="76200" y="3504998"/>
            <a:ext cx="1866604" cy="1095795"/>
          </a:xfrm>
          <a:custGeom>
            <a:avLst/>
            <a:gdLst/>
            <a:ahLst/>
            <a:cxnLst/>
            <a:rect l="l" t="t" r="r" b="b"/>
            <a:pathLst>
              <a:path w="1328771" h="818339">
                <a:moveTo>
                  <a:pt x="188987" y="795366"/>
                </a:moveTo>
                <a:cubicBezTo>
                  <a:pt x="189655" y="795423"/>
                  <a:pt x="194246" y="796310"/>
                  <a:pt x="205804" y="798767"/>
                </a:cubicBezTo>
                <a:cubicBezTo>
                  <a:pt x="199329" y="797860"/>
                  <a:pt x="187784" y="795263"/>
                  <a:pt x="188987" y="795366"/>
                </a:cubicBezTo>
                <a:close/>
                <a:moveTo>
                  <a:pt x="1154157" y="0"/>
                </a:moveTo>
                <a:lnTo>
                  <a:pt x="1152526" y="113490"/>
                </a:lnTo>
                <a:cubicBezTo>
                  <a:pt x="1152526" y="132803"/>
                  <a:pt x="1159499" y="151497"/>
                  <a:pt x="1162051" y="170640"/>
                </a:cubicBezTo>
                <a:cubicBezTo>
                  <a:pt x="1165851" y="199139"/>
                  <a:pt x="1168401" y="227790"/>
                  <a:pt x="1171576" y="256365"/>
                </a:cubicBezTo>
                <a:cubicBezTo>
                  <a:pt x="1171576" y="256365"/>
                  <a:pt x="1191293" y="313301"/>
                  <a:pt x="1200151" y="342090"/>
                </a:cubicBezTo>
                <a:cubicBezTo>
                  <a:pt x="1204001" y="354602"/>
                  <a:pt x="1206080" y="367603"/>
                  <a:pt x="1209676" y="380190"/>
                </a:cubicBezTo>
                <a:cubicBezTo>
                  <a:pt x="1212434" y="389844"/>
                  <a:pt x="1216026" y="399240"/>
                  <a:pt x="1219201" y="408765"/>
                </a:cubicBezTo>
                <a:cubicBezTo>
                  <a:pt x="1227480" y="433603"/>
                  <a:pt x="1231901" y="459565"/>
                  <a:pt x="1238251" y="484965"/>
                </a:cubicBezTo>
                <a:cubicBezTo>
                  <a:pt x="1247776" y="494490"/>
                  <a:pt x="1260802" y="501492"/>
                  <a:pt x="1266826" y="513540"/>
                </a:cubicBezTo>
                <a:cubicBezTo>
                  <a:pt x="1274066" y="528020"/>
                  <a:pt x="1272424" y="545459"/>
                  <a:pt x="1276351" y="561165"/>
                </a:cubicBezTo>
                <a:cubicBezTo>
                  <a:pt x="1278786" y="570905"/>
                  <a:pt x="1282701" y="580215"/>
                  <a:pt x="1285876" y="589740"/>
                </a:cubicBezTo>
                <a:cubicBezTo>
                  <a:pt x="1296115" y="620457"/>
                  <a:pt x="1297510" y="653472"/>
                  <a:pt x="1304926" y="684990"/>
                </a:cubicBezTo>
                <a:cubicBezTo>
                  <a:pt x="1310220" y="707490"/>
                  <a:pt x="1319443" y="729000"/>
                  <a:pt x="1323976" y="751665"/>
                </a:cubicBezTo>
                <a:cubicBezTo>
                  <a:pt x="1326506" y="764313"/>
                  <a:pt x="1328045" y="777120"/>
                  <a:pt x="1328771" y="790025"/>
                </a:cubicBezTo>
                <a:cubicBezTo>
                  <a:pt x="1056321" y="789165"/>
                  <a:pt x="671690" y="780222"/>
                  <a:pt x="371475" y="808814"/>
                </a:cubicBezTo>
                <a:cubicBezTo>
                  <a:pt x="345993" y="811241"/>
                  <a:pt x="320675" y="815164"/>
                  <a:pt x="295275" y="818339"/>
                </a:cubicBezTo>
                <a:cubicBezTo>
                  <a:pt x="248569" y="807960"/>
                  <a:pt x="221094" y="801995"/>
                  <a:pt x="205804" y="798767"/>
                </a:cubicBezTo>
                <a:cubicBezTo>
                  <a:pt x="210549" y="799178"/>
                  <a:pt x="209537" y="798560"/>
                  <a:pt x="205225" y="797087"/>
                </a:cubicBezTo>
                <a:lnTo>
                  <a:pt x="180975" y="789764"/>
                </a:lnTo>
                <a:cubicBezTo>
                  <a:pt x="156808" y="782859"/>
                  <a:pt x="137138" y="780502"/>
                  <a:pt x="114300" y="770714"/>
                </a:cubicBezTo>
                <a:cubicBezTo>
                  <a:pt x="101249" y="765121"/>
                  <a:pt x="88900" y="758014"/>
                  <a:pt x="76200" y="751664"/>
                </a:cubicBezTo>
                <a:cubicBezTo>
                  <a:pt x="4978" y="716053"/>
                  <a:pt x="63500" y="592914"/>
                  <a:pt x="57150" y="513539"/>
                </a:cubicBezTo>
                <a:cubicBezTo>
                  <a:pt x="46464" y="481481"/>
                  <a:pt x="47407" y="479820"/>
                  <a:pt x="28575" y="446864"/>
                </a:cubicBezTo>
                <a:cubicBezTo>
                  <a:pt x="22895" y="436925"/>
                  <a:pt x="10703" y="429676"/>
                  <a:pt x="9525" y="418289"/>
                </a:cubicBezTo>
                <a:cubicBezTo>
                  <a:pt x="1024" y="336116"/>
                  <a:pt x="3175" y="253189"/>
                  <a:pt x="0" y="170639"/>
                </a:cubicBezTo>
                <a:cubicBezTo>
                  <a:pt x="6350" y="161114"/>
                  <a:pt x="13930" y="152303"/>
                  <a:pt x="19050" y="142064"/>
                </a:cubicBezTo>
                <a:cubicBezTo>
                  <a:pt x="23540" y="133084"/>
                  <a:pt x="22303" y="121329"/>
                  <a:pt x="28575" y="113489"/>
                </a:cubicBezTo>
                <a:cubicBezTo>
                  <a:pt x="35726" y="104550"/>
                  <a:pt x="49821" y="103233"/>
                  <a:pt x="57150" y="94439"/>
                </a:cubicBezTo>
                <a:cubicBezTo>
                  <a:pt x="66240" y="83531"/>
                  <a:pt x="69850" y="69039"/>
                  <a:pt x="76200" y="56339"/>
                </a:cubicBezTo>
                <a:cubicBezTo>
                  <a:pt x="85725" y="49989"/>
                  <a:pt x="94536" y="42409"/>
                  <a:pt x="104775" y="37289"/>
                </a:cubicBezTo>
                <a:cubicBezTo>
                  <a:pt x="113755" y="32799"/>
                  <a:pt x="123319" y="28200"/>
                  <a:pt x="133350" y="27764"/>
                </a:cubicBezTo>
                <a:lnTo>
                  <a:pt x="762000" y="87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Configuration model</a:t>
            </a:r>
          </a:p>
        </p:txBody>
      </p:sp>
      <p:sp>
        <p:nvSpPr>
          <p:cNvPr id="60" name="Freeform 59"/>
          <p:cNvSpPr/>
          <p:nvPr/>
        </p:nvSpPr>
        <p:spPr bwMode="auto">
          <a:xfrm>
            <a:off x="129720" y="1984297"/>
            <a:ext cx="1895510" cy="1060501"/>
          </a:xfrm>
          <a:custGeom>
            <a:avLst/>
            <a:gdLst/>
            <a:ahLst/>
            <a:cxnLst/>
            <a:rect l="l" t="t" r="r" b="b"/>
            <a:pathLst>
              <a:path w="1349348" h="791982">
                <a:moveTo>
                  <a:pt x="1349348" y="1457"/>
                </a:moveTo>
                <a:lnTo>
                  <a:pt x="1343026" y="20423"/>
                </a:lnTo>
                <a:cubicBezTo>
                  <a:pt x="1330326" y="33123"/>
                  <a:pt x="1315365" y="43908"/>
                  <a:pt x="1304926" y="58523"/>
                </a:cubicBezTo>
                <a:cubicBezTo>
                  <a:pt x="1299090" y="66693"/>
                  <a:pt x="1297370" y="77253"/>
                  <a:pt x="1295401" y="87098"/>
                </a:cubicBezTo>
                <a:cubicBezTo>
                  <a:pt x="1290998" y="109113"/>
                  <a:pt x="1289051" y="131548"/>
                  <a:pt x="1285876" y="153773"/>
                </a:cubicBezTo>
                <a:cubicBezTo>
                  <a:pt x="1279007" y="201853"/>
                  <a:pt x="1267837" y="249236"/>
                  <a:pt x="1257301" y="296648"/>
                </a:cubicBezTo>
                <a:cubicBezTo>
                  <a:pt x="1255123" y="306449"/>
                  <a:pt x="1250951" y="315698"/>
                  <a:pt x="1247776" y="325223"/>
                </a:cubicBezTo>
                <a:cubicBezTo>
                  <a:pt x="1237537" y="355940"/>
                  <a:pt x="1234353" y="388587"/>
                  <a:pt x="1228726" y="420473"/>
                </a:cubicBezTo>
                <a:cubicBezTo>
                  <a:pt x="1220612" y="466451"/>
                  <a:pt x="1219328" y="499254"/>
                  <a:pt x="1209676" y="544298"/>
                </a:cubicBezTo>
                <a:cubicBezTo>
                  <a:pt x="1204190" y="569899"/>
                  <a:pt x="1196976" y="595098"/>
                  <a:pt x="1190626" y="620498"/>
                </a:cubicBezTo>
                <a:cubicBezTo>
                  <a:pt x="1179736" y="664059"/>
                  <a:pt x="1178579" y="709496"/>
                  <a:pt x="1171576" y="753848"/>
                </a:cubicBezTo>
                <a:cubicBezTo>
                  <a:pt x="1170376" y="761447"/>
                  <a:pt x="1168683" y="768959"/>
                  <a:pt x="1167049" y="776484"/>
                </a:cubicBezTo>
                <a:cubicBezTo>
                  <a:pt x="1073389" y="783222"/>
                  <a:pt x="979683" y="789764"/>
                  <a:pt x="885825" y="791947"/>
                </a:cubicBezTo>
                <a:cubicBezTo>
                  <a:pt x="860234" y="792542"/>
                  <a:pt x="835025" y="785597"/>
                  <a:pt x="809625" y="782422"/>
                </a:cubicBezTo>
                <a:cubicBezTo>
                  <a:pt x="746346" y="779891"/>
                  <a:pt x="429129" y="783380"/>
                  <a:pt x="266700" y="753847"/>
                </a:cubicBezTo>
                <a:cubicBezTo>
                  <a:pt x="253820" y="751505"/>
                  <a:pt x="241300" y="747497"/>
                  <a:pt x="228600" y="744322"/>
                </a:cubicBezTo>
                <a:cubicBezTo>
                  <a:pt x="140006" y="736939"/>
                  <a:pt x="138122" y="742964"/>
                  <a:pt x="76200" y="725272"/>
                </a:cubicBezTo>
                <a:cubicBezTo>
                  <a:pt x="66546" y="722514"/>
                  <a:pt x="55465" y="722019"/>
                  <a:pt x="47625" y="715747"/>
                </a:cubicBezTo>
                <a:cubicBezTo>
                  <a:pt x="38686" y="708596"/>
                  <a:pt x="29644" y="698570"/>
                  <a:pt x="28575" y="687172"/>
                </a:cubicBezTo>
                <a:cubicBezTo>
                  <a:pt x="19976" y="595444"/>
                  <a:pt x="24797" y="502897"/>
                  <a:pt x="19050" y="410947"/>
                </a:cubicBezTo>
                <a:cubicBezTo>
                  <a:pt x="18424" y="400926"/>
                  <a:pt x="10698" y="392343"/>
                  <a:pt x="9525" y="382372"/>
                </a:cubicBezTo>
                <a:cubicBezTo>
                  <a:pt x="4318" y="338114"/>
                  <a:pt x="3175" y="293472"/>
                  <a:pt x="0" y="249022"/>
                </a:cubicBezTo>
                <a:cubicBezTo>
                  <a:pt x="28030" y="192961"/>
                  <a:pt x="14560" y="224392"/>
                  <a:pt x="38100" y="153772"/>
                </a:cubicBezTo>
                <a:cubicBezTo>
                  <a:pt x="47625" y="144247"/>
                  <a:pt x="55714" y="133027"/>
                  <a:pt x="66675" y="125197"/>
                </a:cubicBezTo>
                <a:cubicBezTo>
                  <a:pt x="78229" y="116944"/>
                  <a:pt x="93867" y="115237"/>
                  <a:pt x="104775" y="106147"/>
                </a:cubicBezTo>
                <a:cubicBezTo>
                  <a:pt x="113569" y="98818"/>
                  <a:pt x="117475" y="87097"/>
                  <a:pt x="123825" y="77572"/>
                </a:cubicBezTo>
                <a:cubicBezTo>
                  <a:pt x="123825" y="77572"/>
                  <a:pt x="160934" y="59775"/>
                  <a:pt x="180975" y="58522"/>
                </a:cubicBezTo>
                <a:cubicBezTo>
                  <a:pt x="488385" y="39309"/>
                  <a:pt x="512150" y="45171"/>
                  <a:pt x="752475" y="58522"/>
                </a:cubicBezTo>
                <a:cubicBezTo>
                  <a:pt x="796925" y="55347"/>
                  <a:pt x="841636" y="54761"/>
                  <a:pt x="885825" y="48997"/>
                </a:cubicBezTo>
                <a:cubicBezTo>
                  <a:pt x="914851" y="45211"/>
                  <a:pt x="942779" y="35342"/>
                  <a:pt x="971550" y="29947"/>
                </a:cubicBezTo>
                <a:cubicBezTo>
                  <a:pt x="1024523" y="20015"/>
                  <a:pt x="1103639" y="13773"/>
                  <a:pt x="1152525" y="10897"/>
                </a:cubicBezTo>
                <a:cubicBezTo>
                  <a:pt x="1218098" y="7040"/>
                  <a:pt x="1283980" y="-3920"/>
                  <a:pt x="1349348" y="14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Classical random graphs</a:t>
            </a:r>
          </a:p>
        </p:txBody>
      </p:sp>
      <p:sp>
        <p:nvSpPr>
          <p:cNvPr id="70" name="Freeform 69"/>
          <p:cNvSpPr/>
          <p:nvPr/>
        </p:nvSpPr>
        <p:spPr bwMode="auto">
          <a:xfrm>
            <a:off x="4651481" y="187760"/>
            <a:ext cx="1633195" cy="1210858"/>
          </a:xfrm>
          <a:custGeom>
            <a:avLst/>
            <a:gdLst/>
            <a:ahLst/>
            <a:cxnLst/>
            <a:rect l="l" t="t" r="r" b="b"/>
            <a:pathLst>
              <a:path w="1162615" h="904268">
                <a:moveTo>
                  <a:pt x="895915" y="0"/>
                </a:moveTo>
                <a:cubicBezTo>
                  <a:pt x="940823" y="7485"/>
                  <a:pt x="951380" y="7683"/>
                  <a:pt x="991165" y="19050"/>
                </a:cubicBezTo>
                <a:cubicBezTo>
                  <a:pt x="1000819" y="21808"/>
                  <a:pt x="1011900" y="22303"/>
                  <a:pt x="1019740" y="28575"/>
                </a:cubicBezTo>
                <a:cubicBezTo>
                  <a:pt x="1028679" y="35726"/>
                  <a:pt x="1032440" y="47625"/>
                  <a:pt x="1038790" y="57150"/>
                </a:cubicBezTo>
                <a:lnTo>
                  <a:pt x="1076890" y="76200"/>
                </a:lnTo>
                <a:cubicBezTo>
                  <a:pt x="1117051" y="96280"/>
                  <a:pt x="1092815" y="164758"/>
                  <a:pt x="1095940" y="209550"/>
                </a:cubicBezTo>
                <a:cubicBezTo>
                  <a:pt x="1102352" y="301456"/>
                  <a:pt x="1102290" y="393700"/>
                  <a:pt x="1105465" y="485775"/>
                </a:cubicBezTo>
                <a:cubicBezTo>
                  <a:pt x="1129005" y="532855"/>
                  <a:pt x="1120025" y="510405"/>
                  <a:pt x="1134040" y="552450"/>
                </a:cubicBezTo>
                <a:cubicBezTo>
                  <a:pt x="1140390" y="571500"/>
                  <a:pt x="1150872" y="589642"/>
                  <a:pt x="1153090" y="609600"/>
                </a:cubicBezTo>
                <a:cubicBezTo>
                  <a:pt x="1160461" y="675942"/>
                  <a:pt x="1159440" y="742950"/>
                  <a:pt x="1162615" y="809625"/>
                </a:cubicBezTo>
                <a:cubicBezTo>
                  <a:pt x="1148600" y="851670"/>
                  <a:pt x="1157580" y="829220"/>
                  <a:pt x="1134040" y="876300"/>
                </a:cubicBezTo>
                <a:cubicBezTo>
                  <a:pt x="1129582" y="885218"/>
                  <a:pt x="1126420" y="894672"/>
                  <a:pt x="1123603" y="904268"/>
                </a:cubicBezTo>
                <a:lnTo>
                  <a:pt x="1095940" y="885826"/>
                </a:lnTo>
                <a:cubicBezTo>
                  <a:pt x="1085307" y="877556"/>
                  <a:pt x="1078573" y="864723"/>
                  <a:pt x="1067365" y="857251"/>
                </a:cubicBezTo>
                <a:cubicBezTo>
                  <a:pt x="1012156" y="820445"/>
                  <a:pt x="1062345" y="883058"/>
                  <a:pt x="1019740" y="819151"/>
                </a:cubicBezTo>
                <a:lnTo>
                  <a:pt x="991165" y="800101"/>
                </a:lnTo>
                <a:cubicBezTo>
                  <a:pt x="939997" y="765989"/>
                  <a:pt x="949448" y="765050"/>
                  <a:pt x="905440" y="752476"/>
                </a:cubicBezTo>
                <a:cubicBezTo>
                  <a:pt x="892853" y="748880"/>
                  <a:pt x="879927" y="746547"/>
                  <a:pt x="867340" y="742951"/>
                </a:cubicBezTo>
                <a:cubicBezTo>
                  <a:pt x="857686" y="740193"/>
                  <a:pt x="848419" y="736184"/>
                  <a:pt x="838765" y="733426"/>
                </a:cubicBezTo>
                <a:cubicBezTo>
                  <a:pt x="824523" y="729357"/>
                  <a:pt x="787315" y="721989"/>
                  <a:pt x="772090" y="714376"/>
                </a:cubicBezTo>
                <a:cubicBezTo>
                  <a:pt x="761851" y="709256"/>
                  <a:pt x="753754" y="700446"/>
                  <a:pt x="743515" y="695326"/>
                </a:cubicBezTo>
                <a:cubicBezTo>
                  <a:pt x="701867" y="674502"/>
                  <a:pt x="683195" y="675008"/>
                  <a:pt x="638740" y="657226"/>
                </a:cubicBezTo>
                <a:cubicBezTo>
                  <a:pt x="625557" y="651953"/>
                  <a:pt x="613691" y="643769"/>
                  <a:pt x="600640" y="638176"/>
                </a:cubicBezTo>
                <a:cubicBezTo>
                  <a:pt x="577924" y="628441"/>
                  <a:pt x="547697" y="622704"/>
                  <a:pt x="524440" y="619126"/>
                </a:cubicBezTo>
                <a:cubicBezTo>
                  <a:pt x="499140" y="615234"/>
                  <a:pt x="473662" y="612592"/>
                  <a:pt x="448240" y="609601"/>
                </a:cubicBezTo>
                <a:cubicBezTo>
                  <a:pt x="419686" y="606242"/>
                  <a:pt x="390875" y="604803"/>
                  <a:pt x="362515" y="600076"/>
                </a:cubicBezTo>
                <a:cubicBezTo>
                  <a:pt x="352611" y="598425"/>
                  <a:pt x="343965" y="591108"/>
                  <a:pt x="333940" y="590551"/>
                </a:cubicBezTo>
                <a:lnTo>
                  <a:pt x="20325" y="578252"/>
                </a:lnTo>
                <a:lnTo>
                  <a:pt x="19615" y="552450"/>
                </a:lnTo>
                <a:cubicBezTo>
                  <a:pt x="-5130" y="478216"/>
                  <a:pt x="565" y="503554"/>
                  <a:pt x="565" y="361950"/>
                </a:cubicBezTo>
                <a:cubicBezTo>
                  <a:pt x="565" y="336352"/>
                  <a:pt x="6915" y="311150"/>
                  <a:pt x="10090" y="285750"/>
                </a:cubicBezTo>
                <a:cubicBezTo>
                  <a:pt x="32420" y="218759"/>
                  <a:pt x="7872" y="299055"/>
                  <a:pt x="29140" y="171450"/>
                </a:cubicBezTo>
                <a:cubicBezTo>
                  <a:pt x="33952" y="142576"/>
                  <a:pt x="41840" y="114300"/>
                  <a:pt x="48190" y="85725"/>
                </a:cubicBezTo>
                <a:cubicBezTo>
                  <a:pt x="47000" y="85725"/>
                  <a:pt x="36315" y="103493"/>
                  <a:pt x="35488" y="99051"/>
                </a:cubicBezTo>
                <a:lnTo>
                  <a:pt x="38665" y="85725"/>
                </a:lnTo>
                <a:cubicBezTo>
                  <a:pt x="38665" y="85725"/>
                  <a:pt x="76581" y="72445"/>
                  <a:pt x="95815" y="66675"/>
                </a:cubicBezTo>
                <a:cubicBezTo>
                  <a:pt x="108354" y="62913"/>
                  <a:pt x="121328" y="60746"/>
                  <a:pt x="133915" y="57150"/>
                </a:cubicBezTo>
                <a:cubicBezTo>
                  <a:pt x="143569" y="54392"/>
                  <a:pt x="152965" y="50800"/>
                  <a:pt x="162490" y="47625"/>
                </a:cubicBezTo>
                <a:cubicBezTo>
                  <a:pt x="184715" y="44450"/>
                  <a:pt x="206888" y="40885"/>
                  <a:pt x="229165" y="38100"/>
                </a:cubicBezTo>
                <a:cubicBezTo>
                  <a:pt x="283093" y="31359"/>
                  <a:pt x="337241" y="26393"/>
                  <a:pt x="391090" y="19050"/>
                </a:cubicBezTo>
                <a:cubicBezTo>
                  <a:pt x="407131" y="16863"/>
                  <a:pt x="422537" y="10135"/>
                  <a:pt x="43871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Processes</a:t>
            </a:r>
          </a:p>
        </p:txBody>
      </p:sp>
      <p:sp>
        <p:nvSpPr>
          <p:cNvPr id="76" name="Freeform 75"/>
          <p:cNvSpPr/>
          <p:nvPr/>
        </p:nvSpPr>
        <p:spPr bwMode="auto">
          <a:xfrm>
            <a:off x="2440707" y="940273"/>
            <a:ext cx="2033462" cy="1587996"/>
          </a:xfrm>
          <a:custGeom>
            <a:avLst/>
            <a:gdLst/>
            <a:ahLst/>
            <a:cxnLst/>
            <a:rect l="l" t="t" r="r" b="b"/>
            <a:pathLst>
              <a:path w="1447551" h="1185915">
                <a:moveTo>
                  <a:pt x="1298114" y="0"/>
                </a:moveTo>
                <a:lnTo>
                  <a:pt x="1447551" y="0"/>
                </a:lnTo>
                <a:lnTo>
                  <a:pt x="1443068" y="6507"/>
                </a:lnTo>
                <a:lnTo>
                  <a:pt x="1421939" y="9525"/>
                </a:lnTo>
                <a:lnTo>
                  <a:pt x="1440743" y="10262"/>
                </a:lnTo>
                <a:cubicBezTo>
                  <a:pt x="1437623" y="19533"/>
                  <a:pt x="1434038" y="28663"/>
                  <a:pt x="1431464" y="38099"/>
                </a:cubicBezTo>
                <a:cubicBezTo>
                  <a:pt x="1424575" y="63358"/>
                  <a:pt x="1424123" y="90881"/>
                  <a:pt x="1412414" y="114299"/>
                </a:cubicBezTo>
                <a:lnTo>
                  <a:pt x="1393364" y="152399"/>
                </a:lnTo>
                <a:cubicBezTo>
                  <a:pt x="1396539" y="273049"/>
                  <a:pt x="1397758" y="393766"/>
                  <a:pt x="1402889" y="514349"/>
                </a:cubicBezTo>
                <a:cubicBezTo>
                  <a:pt x="1404786" y="558937"/>
                  <a:pt x="1416240" y="621158"/>
                  <a:pt x="1421939" y="666749"/>
                </a:cubicBezTo>
                <a:cubicBezTo>
                  <a:pt x="1425505" y="695278"/>
                  <a:pt x="1428289" y="723899"/>
                  <a:pt x="1431464" y="752474"/>
                </a:cubicBezTo>
                <a:cubicBezTo>
                  <a:pt x="1433468" y="818594"/>
                  <a:pt x="1434420" y="884759"/>
                  <a:pt x="1436745" y="950871"/>
                </a:cubicBezTo>
                <a:cubicBezTo>
                  <a:pt x="1392721" y="954117"/>
                  <a:pt x="1339657" y="955640"/>
                  <a:pt x="1294992" y="965947"/>
                </a:cubicBezTo>
                <a:cubicBezTo>
                  <a:pt x="1183090" y="991770"/>
                  <a:pt x="1302076" y="973706"/>
                  <a:pt x="1179732" y="988999"/>
                </a:cubicBezTo>
                <a:cubicBezTo>
                  <a:pt x="1169487" y="996683"/>
                  <a:pt x="1160115" y="1005697"/>
                  <a:pt x="1148996" y="1012051"/>
                </a:cubicBezTo>
                <a:cubicBezTo>
                  <a:pt x="1136273" y="1019321"/>
                  <a:pt x="1097252" y="1025473"/>
                  <a:pt x="1087523" y="1027419"/>
                </a:cubicBezTo>
                <a:cubicBezTo>
                  <a:pt x="1077278" y="1032542"/>
                  <a:pt x="1067254" y="1038135"/>
                  <a:pt x="1056787" y="1042787"/>
                </a:cubicBezTo>
                <a:cubicBezTo>
                  <a:pt x="1044183" y="1048389"/>
                  <a:pt x="1030704" y="1051986"/>
                  <a:pt x="1018367" y="1058155"/>
                </a:cubicBezTo>
                <a:cubicBezTo>
                  <a:pt x="951900" y="1091390"/>
                  <a:pt x="1007865" y="1074228"/>
                  <a:pt x="949211" y="1088892"/>
                </a:cubicBezTo>
                <a:cubicBezTo>
                  <a:pt x="905268" y="1132835"/>
                  <a:pt x="949362" y="1093600"/>
                  <a:pt x="895423" y="1127312"/>
                </a:cubicBezTo>
                <a:cubicBezTo>
                  <a:pt x="853936" y="1153241"/>
                  <a:pt x="875487" y="1144399"/>
                  <a:pt x="841634" y="1173416"/>
                </a:cubicBezTo>
                <a:lnTo>
                  <a:pt x="824969" y="1185915"/>
                </a:lnTo>
                <a:lnTo>
                  <a:pt x="821864" y="1171575"/>
                </a:lnTo>
                <a:cubicBezTo>
                  <a:pt x="811694" y="1166490"/>
                  <a:pt x="764806" y="1145015"/>
                  <a:pt x="755189" y="1133475"/>
                </a:cubicBezTo>
                <a:cubicBezTo>
                  <a:pt x="746099" y="1122567"/>
                  <a:pt x="744392" y="1106929"/>
                  <a:pt x="736139" y="1095375"/>
                </a:cubicBezTo>
                <a:cubicBezTo>
                  <a:pt x="728309" y="1084414"/>
                  <a:pt x="715036" y="1078008"/>
                  <a:pt x="707564" y="1066800"/>
                </a:cubicBezTo>
                <a:cubicBezTo>
                  <a:pt x="701995" y="1058446"/>
                  <a:pt x="705139" y="1045325"/>
                  <a:pt x="698039" y="1038225"/>
                </a:cubicBezTo>
                <a:cubicBezTo>
                  <a:pt x="647239" y="987425"/>
                  <a:pt x="685339" y="1076325"/>
                  <a:pt x="659939" y="1000125"/>
                </a:cubicBezTo>
                <a:cubicBezTo>
                  <a:pt x="623010" y="975506"/>
                  <a:pt x="642224" y="984695"/>
                  <a:pt x="602789" y="971550"/>
                </a:cubicBezTo>
                <a:cubicBezTo>
                  <a:pt x="575848" y="962570"/>
                  <a:pt x="552442" y="945201"/>
                  <a:pt x="526589" y="933450"/>
                </a:cubicBezTo>
                <a:cubicBezTo>
                  <a:pt x="517449" y="929295"/>
                  <a:pt x="506623" y="929091"/>
                  <a:pt x="498014" y="923925"/>
                </a:cubicBezTo>
                <a:cubicBezTo>
                  <a:pt x="474594" y="909873"/>
                  <a:pt x="454759" y="890352"/>
                  <a:pt x="431339" y="876300"/>
                </a:cubicBezTo>
                <a:cubicBezTo>
                  <a:pt x="422730" y="871134"/>
                  <a:pt x="411481" y="871756"/>
                  <a:pt x="402764" y="866775"/>
                </a:cubicBezTo>
                <a:cubicBezTo>
                  <a:pt x="388981" y="858899"/>
                  <a:pt x="377364" y="847725"/>
                  <a:pt x="364664" y="838200"/>
                </a:cubicBezTo>
                <a:cubicBezTo>
                  <a:pt x="341423" y="830453"/>
                  <a:pt x="325978" y="828089"/>
                  <a:pt x="307514" y="809625"/>
                </a:cubicBezTo>
                <a:cubicBezTo>
                  <a:pt x="299419" y="801530"/>
                  <a:pt x="294814" y="790575"/>
                  <a:pt x="288464" y="781050"/>
                </a:cubicBezTo>
                <a:cubicBezTo>
                  <a:pt x="278939" y="777875"/>
                  <a:pt x="267729" y="777797"/>
                  <a:pt x="259889" y="771525"/>
                </a:cubicBezTo>
                <a:cubicBezTo>
                  <a:pt x="250950" y="764374"/>
                  <a:pt x="247493" y="752265"/>
                  <a:pt x="240839" y="742950"/>
                </a:cubicBezTo>
                <a:cubicBezTo>
                  <a:pt x="231612" y="730032"/>
                  <a:pt x="223489" y="716075"/>
                  <a:pt x="212264" y="704850"/>
                </a:cubicBezTo>
                <a:cubicBezTo>
                  <a:pt x="201039" y="693625"/>
                  <a:pt x="185389" y="687500"/>
                  <a:pt x="174164" y="676275"/>
                </a:cubicBezTo>
                <a:cubicBezTo>
                  <a:pt x="155700" y="657811"/>
                  <a:pt x="153336" y="642366"/>
                  <a:pt x="145589" y="619125"/>
                </a:cubicBezTo>
                <a:cubicBezTo>
                  <a:pt x="136064" y="612775"/>
                  <a:pt x="124343" y="608869"/>
                  <a:pt x="117014" y="600075"/>
                </a:cubicBezTo>
                <a:cubicBezTo>
                  <a:pt x="101442" y="581388"/>
                  <a:pt x="84836" y="522591"/>
                  <a:pt x="78914" y="504825"/>
                </a:cubicBezTo>
                <a:cubicBezTo>
                  <a:pt x="69389" y="498475"/>
                  <a:pt x="57490" y="494714"/>
                  <a:pt x="50339" y="485775"/>
                </a:cubicBezTo>
                <a:cubicBezTo>
                  <a:pt x="44067" y="477935"/>
                  <a:pt x="45304" y="466180"/>
                  <a:pt x="40814" y="457200"/>
                </a:cubicBezTo>
                <a:cubicBezTo>
                  <a:pt x="3885" y="383342"/>
                  <a:pt x="36180" y="471874"/>
                  <a:pt x="12239" y="400050"/>
                </a:cubicBezTo>
                <a:cubicBezTo>
                  <a:pt x="8162" y="398011"/>
                  <a:pt x="4046" y="396044"/>
                  <a:pt x="0" y="393930"/>
                </a:cubicBezTo>
                <a:cubicBezTo>
                  <a:pt x="4263" y="393275"/>
                  <a:pt x="8493" y="392398"/>
                  <a:pt x="12239" y="390525"/>
                </a:cubicBezTo>
                <a:cubicBezTo>
                  <a:pt x="22478" y="385405"/>
                  <a:pt x="31289" y="377825"/>
                  <a:pt x="40814" y="371475"/>
                </a:cubicBezTo>
                <a:cubicBezTo>
                  <a:pt x="74297" y="321250"/>
                  <a:pt x="40557" y="357978"/>
                  <a:pt x="97964" y="333375"/>
                </a:cubicBezTo>
                <a:cubicBezTo>
                  <a:pt x="108486" y="328866"/>
                  <a:pt x="116300" y="319445"/>
                  <a:pt x="126539" y="314325"/>
                </a:cubicBezTo>
                <a:cubicBezTo>
                  <a:pt x="135519" y="309835"/>
                  <a:pt x="145589" y="307975"/>
                  <a:pt x="155114" y="304800"/>
                </a:cubicBezTo>
                <a:cubicBezTo>
                  <a:pt x="164639" y="295275"/>
                  <a:pt x="171914" y="282767"/>
                  <a:pt x="183689" y="276225"/>
                </a:cubicBezTo>
                <a:cubicBezTo>
                  <a:pt x="201242" y="266473"/>
                  <a:pt x="221358" y="262045"/>
                  <a:pt x="240839" y="257175"/>
                </a:cubicBezTo>
                <a:cubicBezTo>
                  <a:pt x="288679" y="245215"/>
                  <a:pt x="266520" y="251790"/>
                  <a:pt x="307514" y="238125"/>
                </a:cubicBezTo>
                <a:cubicBezTo>
                  <a:pt x="320214" y="228600"/>
                  <a:pt x="331831" y="217426"/>
                  <a:pt x="345614" y="209550"/>
                </a:cubicBezTo>
                <a:cubicBezTo>
                  <a:pt x="356242" y="203477"/>
                  <a:pt x="404041" y="192562"/>
                  <a:pt x="412289" y="190500"/>
                </a:cubicBezTo>
                <a:cubicBezTo>
                  <a:pt x="421814" y="184150"/>
                  <a:pt x="430403" y="176099"/>
                  <a:pt x="440864" y="171450"/>
                </a:cubicBezTo>
                <a:cubicBezTo>
                  <a:pt x="459214" y="163295"/>
                  <a:pt x="481306" y="163539"/>
                  <a:pt x="498014" y="152400"/>
                </a:cubicBezTo>
                <a:cubicBezTo>
                  <a:pt x="535543" y="127381"/>
                  <a:pt x="529331" y="127902"/>
                  <a:pt x="583739" y="114300"/>
                </a:cubicBezTo>
                <a:lnTo>
                  <a:pt x="659939" y="95250"/>
                </a:lnTo>
                <a:lnTo>
                  <a:pt x="698039" y="85725"/>
                </a:lnTo>
                <a:cubicBezTo>
                  <a:pt x="746146" y="53653"/>
                  <a:pt x="713610" y="69408"/>
                  <a:pt x="793289" y="57150"/>
                </a:cubicBezTo>
                <a:cubicBezTo>
                  <a:pt x="999741" y="25388"/>
                  <a:pt x="719732" y="67822"/>
                  <a:pt x="898064" y="38100"/>
                </a:cubicBezTo>
                <a:cubicBezTo>
                  <a:pt x="1020260" y="17734"/>
                  <a:pt x="1072199" y="23174"/>
                  <a:pt x="1231439" y="9525"/>
                </a:cubicBezTo>
                <a:cubicBezTo>
                  <a:pt x="1253808" y="7608"/>
                  <a:pt x="1275679" y="831"/>
                  <a:pt x="1298114" y="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Self-similarity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 smtClean="0"/>
              <a:t>(conformal      invariance)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"/>
          <p:cNvSpPr/>
          <p:nvPr/>
        </p:nvSpPr>
        <p:spPr bwMode="auto">
          <a:xfrm>
            <a:off x="1695221" y="1467764"/>
            <a:ext cx="1904370" cy="3903488"/>
          </a:xfrm>
          <a:custGeom>
            <a:avLst/>
            <a:gdLst/>
            <a:ahLst/>
            <a:cxnLst/>
            <a:rect l="l" t="t" r="r" b="b"/>
            <a:pathLst>
              <a:path w="1904370" h="3903488">
                <a:moveTo>
                  <a:pt x="745488" y="0"/>
                </a:moveTo>
                <a:lnTo>
                  <a:pt x="762679" y="8194"/>
                </a:lnTo>
                <a:cubicBezTo>
                  <a:pt x="796311" y="104370"/>
                  <a:pt x="750944" y="-14178"/>
                  <a:pt x="802820" y="84721"/>
                </a:cubicBezTo>
                <a:cubicBezTo>
                  <a:pt x="809128" y="96746"/>
                  <a:pt x="807390" y="112486"/>
                  <a:pt x="816201" y="122984"/>
                </a:cubicBezTo>
                <a:cubicBezTo>
                  <a:pt x="826246" y="134954"/>
                  <a:pt x="842962" y="139990"/>
                  <a:pt x="856342" y="148493"/>
                </a:cubicBezTo>
                <a:cubicBezTo>
                  <a:pt x="864661" y="172283"/>
                  <a:pt x="887988" y="251015"/>
                  <a:pt x="909863" y="276037"/>
                </a:cubicBezTo>
                <a:cubicBezTo>
                  <a:pt x="920159" y="287813"/>
                  <a:pt x="936624" y="293043"/>
                  <a:pt x="950004" y="301546"/>
                </a:cubicBezTo>
                <a:cubicBezTo>
                  <a:pt x="960887" y="332667"/>
                  <a:pt x="964208" y="353349"/>
                  <a:pt x="990145" y="378073"/>
                </a:cubicBezTo>
                <a:cubicBezTo>
                  <a:pt x="1005914" y="393104"/>
                  <a:pt x="1027898" y="401305"/>
                  <a:pt x="1043667" y="416336"/>
                </a:cubicBezTo>
                <a:cubicBezTo>
                  <a:pt x="1059435" y="431367"/>
                  <a:pt x="1070846" y="450056"/>
                  <a:pt x="1083808" y="467354"/>
                </a:cubicBezTo>
                <a:cubicBezTo>
                  <a:pt x="1093155" y="479827"/>
                  <a:pt x="1098011" y="496042"/>
                  <a:pt x="1110568" y="505617"/>
                </a:cubicBezTo>
                <a:cubicBezTo>
                  <a:pt x="1121582" y="514016"/>
                  <a:pt x="1137329" y="514120"/>
                  <a:pt x="1150709" y="518372"/>
                </a:cubicBezTo>
                <a:cubicBezTo>
                  <a:pt x="1159630" y="531126"/>
                  <a:pt x="1166098" y="545795"/>
                  <a:pt x="1177470" y="556635"/>
                </a:cubicBezTo>
                <a:cubicBezTo>
                  <a:pt x="1203408" y="581359"/>
                  <a:pt x="1225104" y="584525"/>
                  <a:pt x="1257752" y="594898"/>
                </a:cubicBezTo>
                <a:cubicBezTo>
                  <a:pt x="1275593" y="607653"/>
                  <a:pt x="1291912" y="622615"/>
                  <a:pt x="1311273" y="633162"/>
                </a:cubicBezTo>
                <a:cubicBezTo>
                  <a:pt x="1323519" y="639831"/>
                  <a:pt x="1339321" y="638998"/>
                  <a:pt x="1351414" y="645916"/>
                </a:cubicBezTo>
                <a:cubicBezTo>
                  <a:pt x="1384314" y="664732"/>
                  <a:pt x="1412177" y="690872"/>
                  <a:pt x="1445077" y="709688"/>
                </a:cubicBezTo>
                <a:cubicBezTo>
                  <a:pt x="1457170" y="716606"/>
                  <a:pt x="1472378" y="716879"/>
                  <a:pt x="1485218" y="722443"/>
                </a:cubicBezTo>
                <a:cubicBezTo>
                  <a:pt x="1521535" y="738178"/>
                  <a:pt x="1554415" y="761436"/>
                  <a:pt x="1592261" y="773460"/>
                </a:cubicBezTo>
                <a:cubicBezTo>
                  <a:pt x="1647657" y="791062"/>
                  <a:pt x="1620666" y="778758"/>
                  <a:pt x="1672543" y="811724"/>
                </a:cubicBezTo>
                <a:cubicBezTo>
                  <a:pt x="1708223" y="913759"/>
                  <a:pt x="1654702" y="794718"/>
                  <a:pt x="1726064" y="862741"/>
                </a:cubicBezTo>
                <a:cubicBezTo>
                  <a:pt x="1736038" y="872248"/>
                  <a:pt x="1731621" y="889818"/>
                  <a:pt x="1739444" y="901005"/>
                </a:cubicBezTo>
                <a:cubicBezTo>
                  <a:pt x="1749941" y="916013"/>
                  <a:pt x="1768586" y="924591"/>
                  <a:pt x="1779585" y="939268"/>
                </a:cubicBezTo>
                <a:cubicBezTo>
                  <a:pt x="1791179" y="954739"/>
                  <a:pt x="1793577" y="975679"/>
                  <a:pt x="1806346" y="990286"/>
                </a:cubicBezTo>
                <a:cubicBezTo>
                  <a:pt x="1819856" y="1005738"/>
                  <a:pt x="1885722" y="1034494"/>
                  <a:pt x="1900008" y="1041303"/>
                </a:cubicBezTo>
                <a:lnTo>
                  <a:pt x="1904370" y="1060505"/>
                </a:lnTo>
                <a:cubicBezTo>
                  <a:pt x="1897476" y="1064842"/>
                  <a:pt x="1890765" y="1069417"/>
                  <a:pt x="1884604" y="1074636"/>
                </a:cubicBezTo>
                <a:cubicBezTo>
                  <a:pt x="1865587" y="1090749"/>
                  <a:pt x="1849780" y="1110113"/>
                  <a:pt x="1830633" y="1126082"/>
                </a:cubicBezTo>
                <a:cubicBezTo>
                  <a:pt x="1818628" y="1136096"/>
                  <a:pt x="1724824" y="1214585"/>
                  <a:pt x="1679514" y="1239265"/>
                </a:cubicBezTo>
                <a:cubicBezTo>
                  <a:pt x="1665543" y="1246875"/>
                  <a:pt x="1650729" y="1252984"/>
                  <a:pt x="1636336" y="1259844"/>
                </a:cubicBezTo>
                <a:cubicBezTo>
                  <a:pt x="1629140" y="1273562"/>
                  <a:pt x="1620724" y="1286760"/>
                  <a:pt x="1614748" y="1301001"/>
                </a:cubicBezTo>
                <a:cubicBezTo>
                  <a:pt x="1594597" y="1349023"/>
                  <a:pt x="1595170" y="1369192"/>
                  <a:pt x="1571571" y="1414182"/>
                </a:cubicBezTo>
                <a:cubicBezTo>
                  <a:pt x="1565770" y="1425243"/>
                  <a:pt x="1557179" y="1434761"/>
                  <a:pt x="1549983" y="1445050"/>
                </a:cubicBezTo>
                <a:cubicBezTo>
                  <a:pt x="1546385" y="1462199"/>
                  <a:pt x="1542470" y="1479290"/>
                  <a:pt x="1539189" y="1496496"/>
                </a:cubicBezTo>
                <a:cubicBezTo>
                  <a:pt x="1535274" y="1517023"/>
                  <a:pt x="1534153" y="1538106"/>
                  <a:pt x="1528395" y="1558233"/>
                </a:cubicBezTo>
                <a:cubicBezTo>
                  <a:pt x="1523297" y="1576052"/>
                  <a:pt x="1512934" y="1592158"/>
                  <a:pt x="1506806" y="1609679"/>
                </a:cubicBezTo>
                <a:cubicBezTo>
                  <a:pt x="1502114" y="1623095"/>
                  <a:pt x="1499230" y="1637032"/>
                  <a:pt x="1496012" y="1650836"/>
                </a:cubicBezTo>
                <a:cubicBezTo>
                  <a:pt x="1492032" y="1667908"/>
                  <a:pt x="1491019" y="1685692"/>
                  <a:pt x="1485218" y="1702283"/>
                </a:cubicBezTo>
                <a:cubicBezTo>
                  <a:pt x="1480130" y="1716834"/>
                  <a:pt x="1470826" y="1729721"/>
                  <a:pt x="1463629" y="1743440"/>
                </a:cubicBezTo>
                <a:cubicBezTo>
                  <a:pt x="1440670" y="1940416"/>
                  <a:pt x="1445781" y="1849144"/>
                  <a:pt x="1474424" y="2185880"/>
                </a:cubicBezTo>
                <a:cubicBezTo>
                  <a:pt x="1475344" y="2196690"/>
                  <a:pt x="1482092" y="2206319"/>
                  <a:pt x="1485218" y="2216747"/>
                </a:cubicBezTo>
                <a:cubicBezTo>
                  <a:pt x="1502644" y="2274885"/>
                  <a:pt x="1484735" y="2241781"/>
                  <a:pt x="1517600" y="2288772"/>
                </a:cubicBezTo>
                <a:cubicBezTo>
                  <a:pt x="1523821" y="2312492"/>
                  <a:pt x="1527429" y="2326402"/>
                  <a:pt x="1529360" y="2333963"/>
                </a:cubicBezTo>
                <a:cubicBezTo>
                  <a:pt x="1526685" y="2323023"/>
                  <a:pt x="1523854" y="2309636"/>
                  <a:pt x="1539189" y="2360797"/>
                </a:cubicBezTo>
                <a:cubicBezTo>
                  <a:pt x="1543264" y="2374393"/>
                  <a:pt x="1543348" y="2389305"/>
                  <a:pt x="1549983" y="2401954"/>
                </a:cubicBezTo>
                <a:cubicBezTo>
                  <a:pt x="1568748" y="2437729"/>
                  <a:pt x="1614748" y="2504847"/>
                  <a:pt x="1614748" y="2504847"/>
                </a:cubicBezTo>
                <a:cubicBezTo>
                  <a:pt x="1617084" y="2513756"/>
                  <a:pt x="1629454" y="2565392"/>
                  <a:pt x="1636336" y="2576872"/>
                </a:cubicBezTo>
                <a:cubicBezTo>
                  <a:pt x="1645262" y="2591761"/>
                  <a:pt x="1659983" y="2603038"/>
                  <a:pt x="1668720" y="2618029"/>
                </a:cubicBezTo>
                <a:cubicBezTo>
                  <a:pt x="1706855" y="2683460"/>
                  <a:pt x="1664691" y="2661335"/>
                  <a:pt x="1722691" y="2679764"/>
                </a:cubicBezTo>
                <a:cubicBezTo>
                  <a:pt x="1774336" y="2753609"/>
                  <a:pt x="1747522" y="2724013"/>
                  <a:pt x="1798250" y="2772369"/>
                </a:cubicBezTo>
                <a:cubicBezTo>
                  <a:pt x="1801570" y="2781860"/>
                  <a:pt x="1807838" y="2800311"/>
                  <a:pt x="1814273" y="2817524"/>
                </a:cubicBezTo>
                <a:lnTo>
                  <a:pt x="1814172" y="2817267"/>
                </a:lnTo>
                <a:cubicBezTo>
                  <a:pt x="1800901" y="2828261"/>
                  <a:pt x="1781652" y="2831264"/>
                  <a:pt x="1766205" y="2839678"/>
                </a:cubicBezTo>
                <a:cubicBezTo>
                  <a:pt x="1738814" y="2854597"/>
                  <a:pt x="1695517" y="2887025"/>
                  <a:pt x="1672543" y="2903450"/>
                </a:cubicBezTo>
                <a:cubicBezTo>
                  <a:pt x="1662048" y="2923456"/>
                  <a:pt x="1637933" y="2974703"/>
                  <a:pt x="1619021" y="2992731"/>
                </a:cubicBezTo>
                <a:cubicBezTo>
                  <a:pt x="1607650" y="3003570"/>
                  <a:pt x="1590252" y="3007400"/>
                  <a:pt x="1578880" y="3018240"/>
                </a:cubicBezTo>
                <a:cubicBezTo>
                  <a:pt x="1563112" y="3033270"/>
                  <a:pt x="1555671" y="3055424"/>
                  <a:pt x="1538739" y="3069257"/>
                </a:cubicBezTo>
                <a:cubicBezTo>
                  <a:pt x="1523594" y="3081631"/>
                  <a:pt x="1502536" y="3085333"/>
                  <a:pt x="1485218" y="3094766"/>
                </a:cubicBezTo>
                <a:cubicBezTo>
                  <a:pt x="1471256" y="3102372"/>
                  <a:pt x="1458082" y="3111259"/>
                  <a:pt x="1445077" y="3120275"/>
                </a:cubicBezTo>
                <a:cubicBezTo>
                  <a:pt x="1409007" y="3145280"/>
                  <a:pt x="1369572" y="3166739"/>
                  <a:pt x="1338034" y="3196802"/>
                </a:cubicBezTo>
                <a:cubicBezTo>
                  <a:pt x="1324654" y="3209556"/>
                  <a:pt x="1313638" y="3225059"/>
                  <a:pt x="1297893" y="3235065"/>
                </a:cubicBezTo>
                <a:cubicBezTo>
                  <a:pt x="1286158" y="3242522"/>
                  <a:pt x="1271132" y="3243568"/>
                  <a:pt x="1257752" y="3247819"/>
                </a:cubicBezTo>
                <a:cubicBezTo>
                  <a:pt x="1244372" y="3260574"/>
                  <a:pt x="1229726" y="3272226"/>
                  <a:pt x="1217611" y="3286083"/>
                </a:cubicBezTo>
                <a:cubicBezTo>
                  <a:pt x="1207316" y="3297858"/>
                  <a:pt x="1202222" y="3313506"/>
                  <a:pt x="1190850" y="3324346"/>
                </a:cubicBezTo>
                <a:cubicBezTo>
                  <a:pt x="1179479" y="3335185"/>
                  <a:pt x="1164090" y="3341352"/>
                  <a:pt x="1150709" y="3349855"/>
                </a:cubicBezTo>
                <a:cubicBezTo>
                  <a:pt x="1141789" y="3366861"/>
                  <a:pt x="1136930" y="3386436"/>
                  <a:pt x="1123949" y="3400872"/>
                </a:cubicBezTo>
                <a:cubicBezTo>
                  <a:pt x="1109436" y="3417012"/>
                  <a:pt x="1083389" y="3421838"/>
                  <a:pt x="1070427" y="3439136"/>
                </a:cubicBezTo>
                <a:cubicBezTo>
                  <a:pt x="1059738" y="3453399"/>
                  <a:pt x="1067248" y="3475568"/>
                  <a:pt x="1057047" y="3490153"/>
                </a:cubicBezTo>
                <a:cubicBezTo>
                  <a:pt x="1042225" y="3511346"/>
                  <a:pt x="999662" y="3521142"/>
                  <a:pt x="976765" y="3528417"/>
                </a:cubicBezTo>
                <a:cubicBezTo>
                  <a:pt x="963385" y="3545423"/>
                  <a:pt x="953407" y="3565436"/>
                  <a:pt x="936624" y="3579434"/>
                </a:cubicBezTo>
                <a:cubicBezTo>
                  <a:pt x="917051" y="3595759"/>
                  <a:pt x="888112" y="3600168"/>
                  <a:pt x="869722" y="3617698"/>
                </a:cubicBezTo>
                <a:cubicBezTo>
                  <a:pt x="799338" y="3684789"/>
                  <a:pt x="936766" y="3636795"/>
                  <a:pt x="802820" y="3668715"/>
                </a:cubicBezTo>
                <a:cubicBezTo>
                  <a:pt x="784372" y="3695095"/>
                  <a:pt x="775682" y="3707099"/>
                  <a:pt x="772346" y="3711585"/>
                </a:cubicBezTo>
                <a:lnTo>
                  <a:pt x="778897" y="3701955"/>
                </a:lnTo>
                <a:cubicBezTo>
                  <a:pt x="778431" y="3702470"/>
                  <a:pt x="773309" y="3709772"/>
                  <a:pt x="772346" y="3711585"/>
                </a:cubicBezTo>
                <a:cubicBezTo>
                  <a:pt x="777963" y="3704231"/>
                  <a:pt x="794251" y="3685052"/>
                  <a:pt x="762679" y="3745242"/>
                </a:cubicBezTo>
                <a:cubicBezTo>
                  <a:pt x="752897" y="3763892"/>
                  <a:pt x="704869" y="3822968"/>
                  <a:pt x="695778" y="3834523"/>
                </a:cubicBezTo>
                <a:cubicBezTo>
                  <a:pt x="663064" y="3928074"/>
                  <a:pt x="705096" y="3818461"/>
                  <a:pt x="659791" y="3903488"/>
                </a:cubicBezTo>
                <a:cubicBezTo>
                  <a:pt x="653495" y="3902777"/>
                  <a:pt x="647343" y="3901528"/>
                  <a:pt x="642256" y="3898295"/>
                </a:cubicBezTo>
                <a:cubicBezTo>
                  <a:pt x="626512" y="3888290"/>
                  <a:pt x="615496" y="3872786"/>
                  <a:pt x="602115" y="3860032"/>
                </a:cubicBezTo>
                <a:cubicBezTo>
                  <a:pt x="576067" y="3785541"/>
                  <a:pt x="609117" y="3853951"/>
                  <a:pt x="548594" y="3796260"/>
                </a:cubicBezTo>
                <a:cubicBezTo>
                  <a:pt x="435800" y="3688742"/>
                  <a:pt x="595513" y="3823468"/>
                  <a:pt x="508453" y="3719733"/>
                </a:cubicBezTo>
                <a:cubicBezTo>
                  <a:pt x="498408" y="3707763"/>
                  <a:pt x="481692" y="3702727"/>
                  <a:pt x="468312" y="3694224"/>
                </a:cubicBezTo>
                <a:cubicBezTo>
                  <a:pt x="463852" y="3681470"/>
                  <a:pt x="461781" y="3667714"/>
                  <a:pt x="454932" y="3655961"/>
                </a:cubicBezTo>
                <a:cubicBezTo>
                  <a:pt x="439312" y="3629161"/>
                  <a:pt x="411581" y="3608518"/>
                  <a:pt x="401410" y="3579434"/>
                </a:cubicBezTo>
                <a:lnTo>
                  <a:pt x="374650" y="3502908"/>
                </a:lnTo>
                <a:cubicBezTo>
                  <a:pt x="363069" y="3469792"/>
                  <a:pt x="350507" y="3431375"/>
                  <a:pt x="334509" y="3400872"/>
                </a:cubicBezTo>
                <a:cubicBezTo>
                  <a:pt x="327316" y="3387162"/>
                  <a:pt x="314279" y="3376617"/>
                  <a:pt x="307748" y="3362609"/>
                </a:cubicBezTo>
                <a:cubicBezTo>
                  <a:pt x="297006" y="3339571"/>
                  <a:pt x="273595" y="3266457"/>
                  <a:pt x="267607" y="3235065"/>
                </a:cubicBezTo>
                <a:cubicBezTo>
                  <a:pt x="261965" y="3205487"/>
                  <a:pt x="258394" y="3175583"/>
                  <a:pt x="254227" y="3145784"/>
                </a:cubicBezTo>
                <a:cubicBezTo>
                  <a:pt x="249474" y="3111808"/>
                  <a:pt x="247898" y="3077360"/>
                  <a:pt x="240846" y="3043748"/>
                </a:cubicBezTo>
                <a:cubicBezTo>
                  <a:pt x="234478" y="3013399"/>
                  <a:pt x="221522" y="2984596"/>
                  <a:pt x="214085" y="2954467"/>
                </a:cubicBezTo>
                <a:cubicBezTo>
                  <a:pt x="203668" y="2912263"/>
                  <a:pt x="201708" y="2868055"/>
                  <a:pt x="187325" y="2826923"/>
                </a:cubicBezTo>
                <a:cubicBezTo>
                  <a:pt x="182865" y="2814169"/>
                  <a:pt x="177365" y="2801702"/>
                  <a:pt x="173944" y="2788660"/>
                </a:cubicBezTo>
                <a:cubicBezTo>
                  <a:pt x="168428" y="2767629"/>
                  <a:pt x="170735" y="2744277"/>
                  <a:pt x="160564" y="2724888"/>
                </a:cubicBezTo>
                <a:cubicBezTo>
                  <a:pt x="152102" y="2708755"/>
                  <a:pt x="133803" y="2699379"/>
                  <a:pt x="120423" y="2686624"/>
                </a:cubicBezTo>
                <a:cubicBezTo>
                  <a:pt x="111503" y="2652613"/>
                  <a:pt x="105292" y="2617848"/>
                  <a:pt x="93662" y="2584589"/>
                </a:cubicBezTo>
                <a:cubicBezTo>
                  <a:pt x="89202" y="2571835"/>
                  <a:pt x="84156" y="2559253"/>
                  <a:pt x="80282" y="2546326"/>
                </a:cubicBezTo>
                <a:cubicBezTo>
                  <a:pt x="75231" y="2529471"/>
                  <a:pt x="72310" y="2512062"/>
                  <a:pt x="66902" y="2495308"/>
                </a:cubicBezTo>
                <a:cubicBezTo>
                  <a:pt x="54458" y="2456758"/>
                  <a:pt x="26761" y="2380518"/>
                  <a:pt x="26761" y="2380518"/>
                </a:cubicBezTo>
                <a:cubicBezTo>
                  <a:pt x="22301" y="2342255"/>
                  <a:pt x="18718" y="2303890"/>
                  <a:pt x="13380" y="2265728"/>
                </a:cubicBezTo>
                <a:cubicBezTo>
                  <a:pt x="9795" y="2240095"/>
                  <a:pt x="0" y="2215063"/>
                  <a:pt x="0" y="2189202"/>
                </a:cubicBezTo>
                <a:cubicBezTo>
                  <a:pt x="0" y="2074333"/>
                  <a:pt x="2471" y="1959228"/>
                  <a:pt x="13380" y="1844832"/>
                </a:cubicBezTo>
                <a:cubicBezTo>
                  <a:pt x="15934" y="1818054"/>
                  <a:pt x="32718" y="1794247"/>
                  <a:pt x="40141" y="1768306"/>
                </a:cubicBezTo>
                <a:cubicBezTo>
                  <a:pt x="46125" y="1747391"/>
                  <a:pt x="50305" y="1725994"/>
                  <a:pt x="53521" y="1704534"/>
                </a:cubicBezTo>
                <a:cubicBezTo>
                  <a:pt x="59233" y="1666422"/>
                  <a:pt x="61190" y="1627856"/>
                  <a:pt x="66902" y="1589744"/>
                </a:cubicBezTo>
                <a:cubicBezTo>
                  <a:pt x="70119" y="1568283"/>
                  <a:pt x="76735" y="1547384"/>
                  <a:pt x="80282" y="1525972"/>
                </a:cubicBezTo>
                <a:cubicBezTo>
                  <a:pt x="90120" y="1466582"/>
                  <a:pt x="91745" y="1405740"/>
                  <a:pt x="107043" y="1347410"/>
                </a:cubicBezTo>
                <a:cubicBezTo>
                  <a:pt x="115963" y="1313398"/>
                  <a:pt x="126097" y="1279655"/>
                  <a:pt x="133803" y="1245374"/>
                </a:cubicBezTo>
                <a:cubicBezTo>
                  <a:pt x="147362" y="1185058"/>
                  <a:pt x="149166" y="1141133"/>
                  <a:pt x="160564" y="1079567"/>
                </a:cubicBezTo>
                <a:cubicBezTo>
                  <a:pt x="168469" y="1036870"/>
                  <a:pt x="172941" y="993154"/>
                  <a:pt x="187325" y="952022"/>
                </a:cubicBezTo>
                <a:cubicBezTo>
                  <a:pt x="191785" y="939268"/>
                  <a:pt x="197646" y="926883"/>
                  <a:pt x="200705" y="913759"/>
                </a:cubicBezTo>
                <a:cubicBezTo>
                  <a:pt x="215506" y="850272"/>
                  <a:pt x="231197" y="786824"/>
                  <a:pt x="240846" y="722443"/>
                </a:cubicBezTo>
                <a:cubicBezTo>
                  <a:pt x="245306" y="692682"/>
                  <a:pt x="248041" y="662641"/>
                  <a:pt x="254227" y="633162"/>
                </a:cubicBezTo>
                <a:cubicBezTo>
                  <a:pt x="256992" y="619979"/>
                  <a:pt x="259409" y="605838"/>
                  <a:pt x="267607" y="594898"/>
                </a:cubicBezTo>
                <a:cubicBezTo>
                  <a:pt x="282271" y="575328"/>
                  <a:pt x="303288" y="560886"/>
                  <a:pt x="321128" y="543880"/>
                </a:cubicBezTo>
                <a:cubicBezTo>
                  <a:pt x="325588" y="531126"/>
                  <a:pt x="330634" y="518544"/>
                  <a:pt x="334509" y="505617"/>
                </a:cubicBezTo>
                <a:cubicBezTo>
                  <a:pt x="339560" y="488763"/>
                  <a:pt x="340645" y="470711"/>
                  <a:pt x="347889" y="454599"/>
                </a:cubicBezTo>
                <a:cubicBezTo>
                  <a:pt x="354223" y="440510"/>
                  <a:pt x="365729" y="429091"/>
                  <a:pt x="374650" y="416336"/>
                </a:cubicBezTo>
                <a:cubicBezTo>
                  <a:pt x="383851" y="381252"/>
                  <a:pt x="387474" y="364649"/>
                  <a:pt x="388654" y="358230"/>
                </a:cubicBezTo>
                <a:cubicBezTo>
                  <a:pt x="387018" y="369141"/>
                  <a:pt x="386201" y="399820"/>
                  <a:pt x="428171" y="339810"/>
                </a:cubicBezTo>
                <a:cubicBezTo>
                  <a:pt x="428866" y="338813"/>
                  <a:pt x="448089" y="257051"/>
                  <a:pt x="454932" y="250529"/>
                </a:cubicBezTo>
                <a:cubicBezTo>
                  <a:pt x="469035" y="237085"/>
                  <a:pt x="490613" y="233523"/>
                  <a:pt x="508453" y="225020"/>
                </a:cubicBezTo>
                <a:cubicBezTo>
                  <a:pt x="520235" y="191328"/>
                  <a:pt x="540848" y="121194"/>
                  <a:pt x="575355" y="110230"/>
                </a:cubicBezTo>
                <a:cubicBezTo>
                  <a:pt x="588735" y="105978"/>
                  <a:pt x="603166" y="104005"/>
                  <a:pt x="615496" y="97475"/>
                </a:cubicBezTo>
                <a:cubicBezTo>
                  <a:pt x="643611" y="82587"/>
                  <a:pt x="695778" y="46458"/>
                  <a:pt x="695778" y="46458"/>
                </a:cubicBezTo>
                <a:cubicBezTo>
                  <a:pt x="704698" y="33703"/>
                  <a:pt x="709981" y="17770"/>
                  <a:pt x="722538" y="8194"/>
                </a:cubicBezTo>
                <a:cubicBezTo>
                  <a:pt x="728957" y="3300"/>
                  <a:pt x="737245" y="1821"/>
                  <a:pt x="745488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Exponential random</a:t>
            </a:r>
            <a:b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graphs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(Fermi</a:t>
            </a:r>
            <a:r>
              <a:rPr kumimoji="0" lang="en-US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gas)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712125" y="85725"/>
            <a:ext cx="1618931" cy="1193696"/>
          </a:xfrm>
          <a:custGeom>
            <a:avLst/>
            <a:gdLst/>
            <a:ahLst/>
            <a:cxnLst/>
            <a:rect l="l" t="t" r="r" b="b"/>
            <a:pathLst>
              <a:path w="1152461" h="891452">
                <a:moveTo>
                  <a:pt x="1000125" y="0"/>
                </a:moveTo>
                <a:cubicBezTo>
                  <a:pt x="1000125" y="0"/>
                  <a:pt x="1040247" y="8407"/>
                  <a:pt x="1057275" y="19050"/>
                </a:cubicBezTo>
                <a:cubicBezTo>
                  <a:pt x="1066983" y="25117"/>
                  <a:pt x="1069975" y="38100"/>
                  <a:pt x="1076325" y="47625"/>
                </a:cubicBezTo>
                <a:cubicBezTo>
                  <a:pt x="1085850" y="53975"/>
                  <a:pt x="1096805" y="58580"/>
                  <a:pt x="1104900" y="66675"/>
                </a:cubicBezTo>
                <a:cubicBezTo>
                  <a:pt x="1149881" y="111656"/>
                  <a:pt x="1133475" y="199182"/>
                  <a:pt x="1133475" y="247650"/>
                </a:cubicBezTo>
                <a:cubicBezTo>
                  <a:pt x="1133475" y="301718"/>
                  <a:pt x="1127125" y="355600"/>
                  <a:pt x="1123950" y="409575"/>
                </a:cubicBezTo>
                <a:cubicBezTo>
                  <a:pt x="1127125" y="422275"/>
                  <a:pt x="1129879" y="435088"/>
                  <a:pt x="1133475" y="447675"/>
                </a:cubicBezTo>
                <a:cubicBezTo>
                  <a:pt x="1136233" y="457329"/>
                  <a:pt x="1142091" y="466251"/>
                  <a:pt x="1143000" y="476250"/>
                </a:cubicBezTo>
                <a:cubicBezTo>
                  <a:pt x="1147894" y="530085"/>
                  <a:pt x="1153853" y="584168"/>
                  <a:pt x="1152171" y="638176"/>
                </a:cubicBezTo>
                <a:lnTo>
                  <a:pt x="1104900" y="638176"/>
                </a:lnTo>
                <a:cubicBezTo>
                  <a:pt x="1082465" y="639007"/>
                  <a:pt x="1060594" y="645784"/>
                  <a:pt x="1038225" y="647701"/>
                </a:cubicBezTo>
                <a:cubicBezTo>
                  <a:pt x="878985" y="661350"/>
                  <a:pt x="827046" y="655910"/>
                  <a:pt x="704850" y="676276"/>
                </a:cubicBezTo>
                <a:cubicBezTo>
                  <a:pt x="526518" y="705998"/>
                  <a:pt x="806527" y="663564"/>
                  <a:pt x="600075" y="695326"/>
                </a:cubicBezTo>
                <a:cubicBezTo>
                  <a:pt x="520396" y="707584"/>
                  <a:pt x="552932" y="691829"/>
                  <a:pt x="504825" y="723901"/>
                </a:cubicBezTo>
                <a:lnTo>
                  <a:pt x="466725" y="733426"/>
                </a:lnTo>
                <a:lnTo>
                  <a:pt x="390525" y="752476"/>
                </a:lnTo>
                <a:cubicBezTo>
                  <a:pt x="336117" y="766078"/>
                  <a:pt x="342329" y="765557"/>
                  <a:pt x="304800" y="790576"/>
                </a:cubicBezTo>
                <a:cubicBezTo>
                  <a:pt x="288092" y="801715"/>
                  <a:pt x="266000" y="801471"/>
                  <a:pt x="247650" y="809626"/>
                </a:cubicBezTo>
                <a:cubicBezTo>
                  <a:pt x="237189" y="814275"/>
                  <a:pt x="228600" y="822326"/>
                  <a:pt x="219075" y="828676"/>
                </a:cubicBezTo>
                <a:cubicBezTo>
                  <a:pt x="210827" y="830738"/>
                  <a:pt x="163028" y="841653"/>
                  <a:pt x="152400" y="847726"/>
                </a:cubicBezTo>
                <a:cubicBezTo>
                  <a:pt x="138617" y="855602"/>
                  <a:pt x="127000" y="866776"/>
                  <a:pt x="114300" y="876301"/>
                </a:cubicBezTo>
                <a:cubicBezTo>
                  <a:pt x="78836" y="888123"/>
                  <a:pt x="90636" y="884797"/>
                  <a:pt x="63498" y="891452"/>
                </a:cubicBezTo>
                <a:cubicBezTo>
                  <a:pt x="44796" y="871635"/>
                  <a:pt x="44979" y="856191"/>
                  <a:pt x="38100" y="828675"/>
                </a:cubicBezTo>
                <a:cubicBezTo>
                  <a:pt x="-11086" y="631930"/>
                  <a:pt x="17600" y="880230"/>
                  <a:pt x="0" y="581025"/>
                </a:cubicBezTo>
                <a:cubicBezTo>
                  <a:pt x="0" y="581025"/>
                  <a:pt x="15473" y="530761"/>
                  <a:pt x="19050" y="504825"/>
                </a:cubicBezTo>
                <a:cubicBezTo>
                  <a:pt x="28202" y="438476"/>
                  <a:pt x="31750" y="371475"/>
                  <a:pt x="38100" y="304800"/>
                </a:cubicBezTo>
                <a:cubicBezTo>
                  <a:pt x="41275" y="295275"/>
                  <a:pt x="44867" y="285879"/>
                  <a:pt x="47625" y="276225"/>
                </a:cubicBezTo>
                <a:cubicBezTo>
                  <a:pt x="55269" y="249471"/>
                  <a:pt x="61765" y="217507"/>
                  <a:pt x="66675" y="190500"/>
                </a:cubicBezTo>
                <a:cubicBezTo>
                  <a:pt x="70130" y="171499"/>
                  <a:pt x="72010" y="152203"/>
                  <a:pt x="76200" y="133350"/>
                </a:cubicBezTo>
                <a:cubicBezTo>
                  <a:pt x="78378" y="123549"/>
                  <a:pt x="79297" y="112488"/>
                  <a:pt x="85725" y="104775"/>
                </a:cubicBezTo>
                <a:cubicBezTo>
                  <a:pt x="95888" y="92579"/>
                  <a:pt x="111125" y="85725"/>
                  <a:pt x="123825" y="76200"/>
                </a:cubicBezTo>
                <a:cubicBezTo>
                  <a:pt x="162444" y="69763"/>
                  <a:pt x="183552" y="67807"/>
                  <a:pt x="219075" y="57150"/>
                </a:cubicBezTo>
                <a:cubicBezTo>
                  <a:pt x="238309" y="51380"/>
                  <a:pt x="256488" y="41801"/>
                  <a:pt x="276225" y="38100"/>
                </a:cubicBezTo>
                <a:cubicBezTo>
                  <a:pt x="307587" y="32220"/>
                  <a:pt x="339725" y="31750"/>
                  <a:pt x="371475" y="28575"/>
                </a:cubicBezTo>
                <a:cubicBezTo>
                  <a:pt x="466725" y="25400"/>
                  <a:pt x="562054" y="24059"/>
                  <a:pt x="657225" y="19050"/>
                </a:cubicBezTo>
                <a:cubicBezTo>
                  <a:pt x="682787" y="17705"/>
                  <a:pt x="707867" y="10945"/>
                  <a:pt x="733425" y="9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77800" dist="50800" dir="13500000">
              <a:prstClr val="black">
                <a:alpha val="83000"/>
              </a:prstClr>
            </a:innerShdw>
            <a:softEdge rad="12700"/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Properties</a:t>
            </a:r>
          </a:p>
        </p:txBody>
      </p:sp>
    </p:spTree>
    <p:extLst>
      <p:ext uri="{BB962C8B-B14F-4D97-AF65-F5344CB8AC3E}">
        <p14:creationId xmlns:p14="http://schemas.microsoft.com/office/powerpoint/2010/main" val="17719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Physics, geometry, networks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Canonical physics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Least action principle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 bwMode="auto">
              <a:xfrm>
                <a:off x="257176" y="2667000"/>
                <a:ext cx="1571624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Lagrangian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  <m:d>
                      <m:dPr>
                        <m:ctrlP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𝑞</m:t>
                        </m:r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kumimoji="0" lang="en-US" sz="18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𝑞</m:t>
                            </m:r>
                          </m:e>
                        </m:acc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6" y="2667000"/>
                <a:ext cx="1571624" cy="685800"/>
              </a:xfrm>
              <a:prstGeom prst="roundRect">
                <a:avLst/>
              </a:prstGeom>
              <a:blipFill rotWithShape="1">
                <a:blip r:embed="rId2"/>
                <a:stretch>
                  <a:fillRect l="-382" b="-855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 bwMode="auto">
              <a:xfrm>
                <a:off x="257176" y="3657600"/>
                <a:ext cx="1571624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Action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𝒮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=∫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𝐿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6" y="3657600"/>
                <a:ext cx="1571624" cy="685800"/>
              </a:xfrm>
              <a:prstGeom prst="roundRect">
                <a:avLst/>
              </a:prstGeom>
              <a:blipFill rotWithShape="1">
                <a:blip r:embed="rId3"/>
                <a:stretch>
                  <a:fillRect l="-382" b="-7692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 bwMode="auto">
              <a:xfrm>
                <a:off x="247651" y="4648200"/>
                <a:ext cx="1581149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Least action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𝛿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𝒮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651" y="4648200"/>
                <a:ext cx="1581149" cy="6858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 bwMode="auto">
              <a:xfrm>
                <a:off x="228600" y="5638800"/>
                <a:ext cx="3914775" cy="9525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Euler-Lagrange equations (ELE)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𝑞</m:t>
                              </m:r>
                            </m:e>
                          </m:acc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5638800"/>
                <a:ext cx="3914775" cy="952500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 bwMode="auto">
              <a:xfrm>
                <a:off x="2133599" y="2667000"/>
                <a:ext cx="2428875" cy="9906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Hamiltonian </a:t>
                </a:r>
                <a14:m>
                  <m:oMath xmlns:m="http://schemas.openxmlformats.org/officeDocument/2006/math"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𝐻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𝑝</m:t>
                    </m:r>
                    <m:acc>
                      <m:accPr>
                        <m:chr m:val="̇"/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−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,  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𝑝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𝜕</m:t>
                        </m:r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𝜕</m:t>
                        </m:r>
                        <m:acc>
                          <m:accPr>
                            <m:chr m:val="̇"/>
                            <m:ctrlPr>
                              <a:rPr kumimoji="0" 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0" 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𝑞</m:t>
                            </m:r>
                          </m:e>
                        </m:acc>
                      </m:den>
                    </m:f>
                  </m:oMath>
                </a14:m>
                <a:endParaRPr kumimoji="0" lang="en-US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599" y="2667000"/>
                <a:ext cx="2428875" cy="990600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 bwMode="auto">
              <a:xfrm>
                <a:off x="2143125" y="4038600"/>
                <a:ext cx="2419350" cy="1066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Hamilton</a:t>
                </a:r>
                <a:r>
                  <a:rPr lang="en-US" dirty="0" smtClean="0"/>
                  <a:t> 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equations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</m:e>
                      </m:acc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;  </m:t>
                      </m:r>
                      <m:acc>
                        <m:accPr>
                          <m:chr m:val="̇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3125" y="4038600"/>
                <a:ext cx="2419350" cy="1066800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/>
          <p:cNvSpPr/>
          <p:nvPr/>
        </p:nvSpPr>
        <p:spPr bwMode="auto">
          <a:xfrm>
            <a:off x="685800" y="33528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685800" y="43434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685800" y="53340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16200000">
            <a:off x="1652588" y="2871787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3000375" y="3657600"/>
            <a:ext cx="657225" cy="3810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Up-Down Arrow 21"/>
          <p:cNvSpPr/>
          <p:nvPr/>
        </p:nvSpPr>
        <p:spPr bwMode="auto">
          <a:xfrm>
            <a:off x="3124200" y="5105400"/>
            <a:ext cx="457200" cy="533400"/>
          </a:xfrm>
          <a:prstGeom prst="up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5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graphs</a:t>
            </a:r>
            <a:br>
              <a:rPr lang="en-US" dirty="0" smtClean="0"/>
            </a:br>
            <a:r>
              <a:rPr lang="en-US" dirty="0" smtClean="0"/>
              <a:t>with hidden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Given 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nodes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Assign to each node a random variable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drawn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distribution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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(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)</a:t>
            </a:r>
            <a:endParaRPr lang="en-US" baseline="300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Connect 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each node pair with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(,</a:t>
            </a:r>
            <a:r>
              <a:rPr lang="en-US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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i="1" baseline="300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3340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>
            <a:stCxn id="5" idx="6"/>
            <a:endCxn id="4" idx="2"/>
          </p:cNvCxnSpPr>
          <p:nvPr/>
        </p:nvCxnSpPr>
        <p:spPr bwMode="auto">
          <a:xfrm>
            <a:off x="56388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136744" y="2752947"/>
                <a:ext cx="14425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𝜅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744" y="2752947"/>
                <a:ext cx="1442511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3436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Classical random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114800" cy="45259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Given </a:t>
                </a:r>
                <a:r>
                  <a:rPr lang="en-US" i="1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nodes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Hidden variables: None</a:t>
                </a:r>
              </a:p>
              <a:p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Connection probability: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endParaRPr lang="en-US" i="1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Results:</a:t>
                </a: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Degree distribution:</a:t>
                </a:r>
                <a:b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Poisson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  <a:cs typeface="Times New Roman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  <a:cs typeface="Times New Roman" pitchFamily="18" charset="0"/>
                      </a:rPr>
                      <m:t>𝑝𝑁</m:t>
                    </m:r>
                  </m:oMath>
                </a14:m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Clustering:</a:t>
                </a:r>
                <a:b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Weak</a:t>
                </a:r>
                <a:endParaRPr lang="en-US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114800" cy="4525963"/>
              </a:xfrm>
              <a:blipFill rotWithShape="1">
                <a:blip r:embed="rId2"/>
                <a:stretch>
                  <a:fillRect l="-2963" t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3340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>
            <a:stCxn id="5" idx="6"/>
            <a:endCxn id="4" idx="2"/>
          </p:cNvCxnSpPr>
          <p:nvPr/>
        </p:nvCxnSpPr>
        <p:spPr bwMode="auto">
          <a:xfrm>
            <a:off x="56388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13606" y="2752947"/>
                <a:ext cx="4887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606" y="2752947"/>
                <a:ext cx="488788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Soft configuration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114800" cy="47244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Given </a:t>
                </a:r>
                <a:r>
                  <a:rPr lang="en-US" i="1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nodes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Hidden variables: Expected degrees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𝜅</m:t>
                    </m:r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</m:e>
                    </m:d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 ~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Connection probability: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i="1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Results:</a:t>
                </a: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Degree distribution:</a:t>
                </a:r>
                <a:b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Power law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  <a:cs typeface="Times New Roman" pitchFamily="18" charset="0"/>
                      </a:rPr>
                      <m:t> ~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Clustering:</a:t>
                </a:r>
                <a:b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Weak</a:t>
                </a:r>
                <a:endParaRPr lang="en-US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114800" cy="4724400"/>
              </a:xfrm>
              <a:blipFill rotWithShape="1">
                <a:blip r:embed="rId2"/>
                <a:stretch>
                  <a:fillRect l="-2370" t="-2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3340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>
            <a:stCxn id="5" idx="6"/>
            <a:endCxn id="4" idx="2"/>
          </p:cNvCxnSpPr>
          <p:nvPr/>
        </p:nvCxnSpPr>
        <p:spPr bwMode="auto">
          <a:xfrm>
            <a:off x="56388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689571" y="2747063"/>
                <a:ext cx="23368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𝜅</m:t>
                          </m:r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 ~ 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𝜅𝜅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571" y="2747063"/>
                <a:ext cx="2336858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948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auto">
          <a:xfrm>
            <a:off x="5029200" y="1600200"/>
            <a:ext cx="3657600" cy="3657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Random geometric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114800" cy="47244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Given </a:t>
                </a:r>
                <a:r>
                  <a:rPr lang="en-US" i="1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nodes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Hidden variables:</a:t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Node coordinates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in a space</a:t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: uniform in the space</a:t>
                </a:r>
              </a:p>
              <a:p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Connection probability: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𝜅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𝑅</m:t>
                        </m:r>
                        <m:r>
                          <a:rPr lang="en-US" i="1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𝜅</m:t>
                                </m:r>
                              </m:e>
                            </m:acc>
                            <m:r>
                              <a:rPr lang="en-US" i="1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𝜅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i="1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Results:</a:t>
                </a:r>
              </a:p>
              <a:p>
                <a:pPr lvl="1"/>
                <a:r>
                  <a:rPr lang="en-US" dirty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Clustering:</a:t>
                </a:r>
                <a:br>
                  <a:rPr lang="en-US" dirty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Strong</a:t>
                </a:r>
                <a:endParaRPr lang="en-US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Degree distribution:</a:t>
                </a:r>
              </a:p>
              <a:p>
                <a:pPr lvl="2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Euclidean or spherical space:</a:t>
                </a:r>
                <a:b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Poisson</a:t>
                </a:r>
              </a:p>
              <a:p>
                <a:pPr lvl="2"/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Hyperbolic space:</a:t>
                </a:r>
                <a:b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Power law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114800" cy="4724400"/>
              </a:xfrm>
              <a:blipFill rotWithShape="1">
                <a:blip r:embed="rId2"/>
                <a:stretch>
                  <a:fillRect l="-1481" t="-2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3340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>
            <a:stCxn id="5" idx="6"/>
            <a:endCxn id="4" idx="2"/>
          </p:cNvCxnSpPr>
          <p:nvPr/>
        </p:nvCxnSpPr>
        <p:spPr bwMode="auto">
          <a:xfrm>
            <a:off x="56388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985783" y="2600547"/>
                <a:ext cx="5806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83" y="2600547"/>
                <a:ext cx="580607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752500" y="2743200"/>
                <a:ext cx="21660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</m:acc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𝜅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&lt;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500" y="2743200"/>
                <a:ext cx="2166041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16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Users\Administrator\Documents\My Documents\work\talks\houston12\taxono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199"/>
            <a:ext cx="9144000" cy="44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Taxonomy of spaces</a:t>
            </a:r>
            <a:endParaRPr lang="en-US" sz="2700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609600" y="2327275"/>
            <a:ext cx="404018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8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hyperbolo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𝑖𝐸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00401" y="457200"/>
                <a:ext cx="27597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1" y="457200"/>
                <a:ext cx="2759794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03180" y="3429000"/>
                <a:ext cx="18594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&lt;1</m:t>
                      </m:r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80" y="3429000"/>
                <a:ext cx="1859420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4983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kb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k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Physics, geometry, networks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Canonical physics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Least action principle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(Hidden) geometry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 bwMode="auto">
              <a:xfrm>
                <a:off x="551608" y="3191755"/>
                <a:ext cx="3410792" cy="770645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𝐺</m:t>
                    </m:r>
                  </m:oMath>
                </a14:m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is a group of symmetries</a:t>
                </a:r>
                <a:r>
                  <a:rPr kumimoji="0" lang="en-US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or </a:t>
                </a: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isometries of (hidden)</a:t>
                </a:r>
                <a:r>
                  <a:rPr kumimoji="0" lang="en-US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space </a:t>
                </a:r>
                <a14:m>
                  <m:oMath xmlns:m="http://schemas.openxmlformats.org/officeDocument/2006/math">
                    <m:r>
                      <a:rPr kumimoji="0" lang="en-US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𝑆</m:t>
                    </m:r>
                  </m:oMath>
                </a14:m>
                <a:endParaRPr kumimoji="0" lang="en-US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608" y="3191755"/>
                <a:ext cx="3410792" cy="770645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 bwMode="auto">
              <a:xfrm>
                <a:off x="551608" y="4159463"/>
                <a:ext cx="3410792" cy="717337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Coordinate</a:t>
                </a:r>
                <a:r>
                  <a:rPr kumimoji="0" lang="en-US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transformations </a:t>
                </a:r>
                <a14:m>
                  <m:oMath xmlns:m="http://schemas.openxmlformats.org/officeDocument/2006/math">
                    <m:r>
                      <a:rPr kumimoji="0" lang="en-US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𝐺</m:t>
                    </m:r>
                    <m:r>
                      <a:rPr kumimoji="0" lang="en-US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:</m:t>
                    </m:r>
                    <m:r>
                      <a:rPr kumimoji="0" lang="en-US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𝑞</m:t>
                    </m:r>
                    <m:r>
                      <a:rPr kumimoji="0" lang="en-US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  <a:ea typeface="Cambria Math"/>
                      </a:rPr>
                      <m:t>↦</m:t>
                    </m:r>
                    <m:r>
                      <a:rPr kumimoji="0" lang="en-US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  <a:ea typeface="Cambria Math"/>
                      </a:rPr>
                      <m:t>𝑞</m:t>
                    </m:r>
                    <m:r>
                      <a:rPr kumimoji="0" lang="en-US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  <a:ea typeface="Cambria Math"/>
                      </a:rPr>
                      <m:t>′</m:t>
                    </m:r>
                  </m:oMath>
                </a14:m>
                <a:endParaRPr kumimoji="0" lang="en-US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608" y="4159463"/>
                <a:ext cx="3410792" cy="717337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 bwMode="auto">
              <a:xfrm>
                <a:off x="551608" y="5073863"/>
                <a:ext cx="3410792" cy="717337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</m:oMath>
                </a14:m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is invariant under </a:t>
                </a:r>
                <a14:m>
                  <m:oMath xmlns:m="http://schemas.openxmlformats.org/officeDocument/2006/math"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𝐺</m:t>
                    </m:r>
                  </m:oMath>
                </a14:m>
                <a:endParaRPr kumimoji="0" lang="en-US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608" y="5073863"/>
                <a:ext cx="3410792" cy="71733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 bwMode="auto">
          <a:xfrm>
            <a:off x="551608" y="6019800"/>
            <a:ext cx="3410792" cy="762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Conservation law</a:t>
            </a:r>
            <a:b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en-U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Noether’s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theorem)</a:t>
            </a:r>
          </a:p>
        </p:txBody>
      </p:sp>
      <p:sp>
        <p:nvSpPr>
          <p:cNvPr id="27" name="Down Arrow 26"/>
          <p:cNvSpPr/>
          <p:nvPr/>
        </p:nvSpPr>
        <p:spPr bwMode="auto">
          <a:xfrm>
            <a:off x="1828800" y="3962400"/>
            <a:ext cx="657225" cy="197063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Down Arrow 27"/>
          <p:cNvSpPr/>
          <p:nvPr/>
        </p:nvSpPr>
        <p:spPr bwMode="auto">
          <a:xfrm>
            <a:off x="1828800" y="4876800"/>
            <a:ext cx="657225" cy="197063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Down Arrow 28"/>
          <p:cNvSpPr/>
          <p:nvPr/>
        </p:nvSpPr>
        <p:spPr bwMode="auto">
          <a:xfrm>
            <a:off x="1828800" y="5791200"/>
            <a:ext cx="657225" cy="2286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ular Callout 1"/>
              <p:cNvSpPr/>
              <p:nvPr/>
            </p:nvSpPr>
            <p:spPr bwMode="auto">
              <a:xfrm>
                <a:off x="4800600" y="2209800"/>
                <a:ext cx="4191000" cy="1367277"/>
              </a:xfrm>
              <a:prstGeom prst="wedgeRoundRectCallout">
                <a:avLst>
                  <a:gd name="adj1" fmla="val -74702"/>
                  <a:gd name="adj2" fmla="val 30429"/>
                  <a:gd name="adj3" fmla="val 16667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Classical mechanics: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Space 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sym typeface="Mathematica1"/>
                  </a:rPr>
                  <a:t> time</a:t>
                </a:r>
                <a:r>
                  <a:rPr lang="en-US" dirty="0">
                    <a:sym typeface="Mathematica1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sym typeface="Mathematica1"/>
                      </a:rPr>
                      <m:t>𝑆</m:t>
                    </m:r>
                    <m:r>
                      <a:rPr lang="en-US" b="0" i="1" smtClean="0">
                        <a:latin typeface="Cambria Math"/>
                        <a:sym typeface="Mathematica1"/>
                      </a:rPr>
                      <m:t>×</m:t>
                    </m:r>
                    <m:r>
                      <a:rPr lang="en-US" b="0" i="1" smtClean="0">
                        <a:latin typeface="Cambria Math"/>
                        <a:sym typeface="Mathematica1"/>
                      </a:rPr>
                      <m:t>𝑇</m:t>
                    </m:r>
                    <m:r>
                      <a:rPr lang="en-US" b="0" i="1" smtClean="0">
                        <a:latin typeface="Cambria Math"/>
                        <a:sym typeface="Mathematica1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  <a:sym typeface="Mathematica1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Mathematica1"/>
                          </a:rPr>
                          <m:t>𝔼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  <a:sym typeface="Mathematica1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  <a:sym typeface="Mathematica1"/>
                      </a:rPr>
                      <m:t>×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Mathematica1"/>
                      </a:rPr>
                      <m:t>ℝ</m:t>
                    </m:r>
                  </m:oMath>
                </a14:m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/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Group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𝐺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𝐸</m:t>
                    </m:r>
                    <m:d>
                      <m:dPr>
                        <m:ctrlP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3</m:t>
                        </m:r>
                      </m:e>
                    </m:d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×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/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Euclidean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group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𝐸</m:t>
                    </m:r>
                    <m:d>
                      <m:dPr>
                        <m:ctrlP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3</m:t>
                        </m:r>
                      </m:e>
                    </m:d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𝑇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(3)⋊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  <a:ea typeface="Cambria Math"/>
                      </a:rPr>
                      <m:t>𝑂</m:t>
                    </m:r>
                    <m:d>
                      <m:dPr>
                        <m:ctrlP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3</m:t>
                        </m:r>
                      </m:e>
                    </m:d>
                  </m:oMath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2" name="Rounded Rectangular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2209800"/>
                <a:ext cx="4191000" cy="1367277"/>
              </a:xfrm>
              <a:prstGeom prst="wedgeRoundRectCallout">
                <a:avLst>
                  <a:gd name="adj1" fmla="val -74702"/>
                  <a:gd name="adj2" fmla="val 30429"/>
                  <a:gd name="adj3" fmla="val 16667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ular Callout 29"/>
              <p:cNvSpPr/>
              <p:nvPr/>
            </p:nvSpPr>
            <p:spPr bwMode="auto">
              <a:xfrm>
                <a:off x="4800600" y="3653277"/>
                <a:ext cx="4191000" cy="766323"/>
              </a:xfrm>
              <a:prstGeom prst="wedgeRoundRectCallout">
                <a:avLst>
                  <a:gd name="adj1" fmla="val -74702"/>
                  <a:gd name="adj2" fmla="val 30429"/>
                  <a:gd name="adj3" fmla="val 16667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+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𝑎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𝑞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,</m:t>
                      </m:r>
                      <m:sSup>
                        <m:sSup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∈</m:t>
                      </m:r>
                      <m:sSup>
                        <m:sSup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𝔼</m:t>
                          </m:r>
                        </m:e>
                        <m:sup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;  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𝑎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∈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3</m:t>
                          </m:r>
                        </m:e>
                      </m:d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ℝ</m:t>
                          </m:r>
                        </m:e>
                        <m:sup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;  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𝐴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∈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𝑂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(3)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30" name="Rounded Rectangular Callout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3653277"/>
                <a:ext cx="4191000" cy="766323"/>
              </a:xfrm>
              <a:prstGeom prst="wedgeRoundRectCallout">
                <a:avLst>
                  <a:gd name="adj1" fmla="val -74702"/>
                  <a:gd name="adj2" fmla="val 30429"/>
                  <a:gd name="adj3" fmla="val 16667"/>
                </a:avLst>
              </a:prstGeom>
              <a:blipFill rotWithShape="1">
                <a:blip r:embed="rId6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ular Callout 30"/>
              <p:cNvSpPr/>
              <p:nvPr/>
            </p:nvSpPr>
            <p:spPr bwMode="auto">
              <a:xfrm>
                <a:off x="4800600" y="4491478"/>
                <a:ext cx="4191000" cy="582386"/>
              </a:xfrm>
              <a:prstGeom prst="wedgeRoundRectCallout">
                <a:avLst>
                  <a:gd name="adj1" fmla="val -74703"/>
                  <a:gd name="adj2" fmla="val 64522"/>
                  <a:gd name="adj3" fmla="val 16667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Free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particle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kumimoji="0" lang="en-US" sz="1800" b="0" i="1" u="none" strike="noStrike" cap="none" normalizeH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kumimoji="0" lang="en-US" sz="1800" b="0" i="1" u="none" strike="noStrike" cap="none" normalizeH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kumimoji="0" lang="en-US" sz="1800" b="0" i="1" u="none" strike="noStrike" cap="none" normalizeH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p>
                            <m:r>
                              <a:rPr kumimoji="0" lang="en-US" sz="1800" b="0" i="1" u="none" strike="noStrike" cap="none" normalizeH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31" name="Rounded Rectangular Callout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4491478"/>
                <a:ext cx="4191000" cy="582386"/>
              </a:xfrm>
              <a:prstGeom prst="wedgeRoundRectCallout">
                <a:avLst>
                  <a:gd name="adj1" fmla="val -74703"/>
                  <a:gd name="adj2" fmla="val 64522"/>
                  <a:gd name="adj3" fmla="val 16667"/>
                </a:avLst>
              </a:prstGeom>
              <a:blipFill rotWithShape="1">
                <a:blip r:embed="rId7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ular Callout 31"/>
              <p:cNvSpPr/>
              <p:nvPr/>
            </p:nvSpPr>
            <p:spPr bwMode="auto">
              <a:xfrm>
                <a:off x="4343400" y="5742214"/>
                <a:ext cx="4648200" cy="963386"/>
              </a:xfrm>
              <a:prstGeom prst="wedgeRoundRectCallout">
                <a:avLst>
                  <a:gd name="adj1" fmla="val -64162"/>
                  <a:gd name="adj2" fmla="val -5391"/>
                  <a:gd name="adj3" fmla="val 16667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Time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translations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: energy’s conserved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Space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translations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3</m:t>
                        </m:r>
                      </m:e>
                    </m:d>
                  </m:oMath>
                </a14:m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: momentum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Space rotations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d>
                  </m:oMath>
                </a14:m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: angular momentum </a:t>
                </a:r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32" name="Rounded Rectangular Callout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3400" y="5742214"/>
                <a:ext cx="4648200" cy="963386"/>
              </a:xfrm>
              <a:prstGeom prst="wedgeRoundRectCallout">
                <a:avLst>
                  <a:gd name="adj1" fmla="val -64162"/>
                  <a:gd name="adj2" fmla="val -5391"/>
                  <a:gd name="adj3" fmla="val 16667"/>
                </a:avLst>
              </a:prstGeom>
              <a:blipFill rotWithShape="1">
                <a:blip r:embed="rId8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7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" grpId="0" animBg="1"/>
      <p:bldP spid="30" grpId="0" animBg="1"/>
      <p:bldP spid="31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ball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raph_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raph_b1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raph_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raph_b2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raph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raph_b3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333198"/>
                <a:ext cx="2566728" cy="1963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0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Degree distribution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0066"/>
                          </a:solidFill>
                          <a:latin typeface="Cambria Math"/>
                        </a:rPr>
                        <m:t>P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k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0066"/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k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γ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0066"/>
                          </a:solidFill>
                          <a:latin typeface="Cambria Math"/>
                        </a:rPr>
                        <m:t>γ</m:t>
                      </m:r>
                      <m:r>
                        <a:rPr lang="en-US" sz="2400" b="0" i="0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B</m:t>
                          </m:r>
                        </m:sub>
                      </m:sSub>
                      <m:r>
                        <a:rPr lang="en-US" sz="2400" b="0" i="0" smtClean="0">
                          <a:solidFill>
                            <a:srgbClr val="000066"/>
                          </a:solidFill>
                          <a:latin typeface="Cambria Math"/>
                        </a:rPr>
                        <m:t>+1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B</m:t>
                          </m:r>
                        </m:sub>
                      </m:sSub>
                      <m:r>
                        <a:rPr lang="en-US" sz="2400" b="0" i="0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0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K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b="0" i="0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33198"/>
                <a:ext cx="2566728" cy="1963294"/>
              </a:xfrm>
              <a:prstGeom prst="rect">
                <a:avLst/>
              </a:prstGeom>
              <a:blipFill rotWithShape="1">
                <a:blip r:embed="rId3"/>
                <a:stretch>
                  <a:fillRect l="-2613" t="-2484" r="-2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36068" y="323671"/>
                <a:ext cx="176593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0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Clustering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𝑐</m:t>
                          </m:r>
                        </m:e>
                      </m:acc>
                      <m:d>
                        <m:d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k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3300"/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k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r>
                  <a:rPr lang="en-US" sz="2400" b="0" i="0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sz="2400" b="0" i="0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400" b="0" i="0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maximized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068" y="323671"/>
                <a:ext cx="1765933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345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Fermi-Dirac connection probability</a:t>
            </a:r>
            <a:endParaRPr lang="ru-RU" sz="400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3581400"/>
            <a:ext cx="8039100" cy="3048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A50021"/>
                </a:solidFill>
                <a:latin typeface="Times New Roman" pitchFamily="18" charset="0"/>
              </a:rPr>
              <a:t>connection probability </a:t>
            </a:r>
            <a:r>
              <a:rPr lang="en-US" sz="2400" i="1" dirty="0">
                <a:solidFill>
                  <a:srgbClr val="A50021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A50021"/>
                </a:solidFill>
                <a:latin typeface="Times New Roman" pitchFamily="18" charset="0"/>
              </a:rPr>
              <a:t>(</a:t>
            </a:r>
            <a:r>
              <a:rPr lang="en-US" sz="2400" i="1" dirty="0">
                <a:solidFill>
                  <a:srgbClr val="A50021"/>
                </a:solidFill>
                <a:latin typeface="Times New Roman" pitchFamily="18" charset="0"/>
              </a:rPr>
              <a:t>x</a:t>
            </a:r>
            <a:r>
              <a:rPr lang="en-US" sz="2400" dirty="0">
                <a:solidFill>
                  <a:srgbClr val="A50021"/>
                </a:solidFill>
                <a:latin typeface="Times New Roman" pitchFamily="18" charset="0"/>
              </a:rPr>
              <a:t>) – Fermi-Dirac distribution </a:t>
            </a:r>
          </a:p>
          <a:p>
            <a:r>
              <a:rPr lang="en-US" sz="2400" dirty="0">
                <a:solidFill>
                  <a:srgbClr val="A50021"/>
                </a:solidFill>
                <a:latin typeface="Times New Roman" pitchFamily="18" charset="0"/>
              </a:rPr>
              <a:t>hyperbolic distance </a:t>
            </a:r>
            <a:r>
              <a:rPr lang="en-US" sz="2400" i="1" dirty="0">
                <a:solidFill>
                  <a:srgbClr val="A50021"/>
                </a:solidFill>
                <a:latin typeface="Times New Roman" pitchFamily="18" charset="0"/>
              </a:rPr>
              <a:t>x</a:t>
            </a:r>
            <a:r>
              <a:rPr lang="en-US" sz="2400" dirty="0">
                <a:solidFill>
                  <a:srgbClr val="A50021"/>
                </a:solidFill>
                <a:latin typeface="Times New Roman" pitchFamily="18" charset="0"/>
              </a:rPr>
              <a:t> – energy of links/fermions</a:t>
            </a:r>
          </a:p>
          <a:p>
            <a:r>
              <a:rPr lang="en-US" sz="2400" dirty="0">
                <a:solidFill>
                  <a:srgbClr val="A50021"/>
                </a:solidFill>
                <a:latin typeface="Times New Roman" pitchFamily="18" charset="0"/>
              </a:rPr>
              <a:t>disk radius </a:t>
            </a:r>
            <a:r>
              <a:rPr lang="en-US" sz="2400" i="1" dirty="0" smtClean="0">
                <a:solidFill>
                  <a:srgbClr val="A50021"/>
                </a:solidFill>
                <a:latin typeface="Times New Roman" pitchFamily="18" charset="0"/>
              </a:rPr>
              <a:t>R ~ </a:t>
            </a:r>
            <a:r>
              <a:rPr lang="en-US" sz="2400" dirty="0" smtClean="0">
                <a:solidFill>
                  <a:srgbClr val="A50021"/>
                </a:solidFill>
                <a:latin typeface="Times New Roman" pitchFamily="18" charset="0"/>
              </a:rPr>
              <a:t>log</a:t>
            </a:r>
            <a:r>
              <a:rPr lang="en-US" sz="2400" i="1" dirty="0" smtClean="0">
                <a:solidFill>
                  <a:srgbClr val="A50021"/>
                </a:solidFill>
                <a:latin typeface="Times New Roman" pitchFamily="18" charset="0"/>
              </a:rPr>
              <a:t> N</a:t>
            </a:r>
            <a:r>
              <a:rPr lang="en-US" sz="2400" dirty="0" smtClean="0">
                <a:solidFill>
                  <a:srgbClr val="A50021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A50021"/>
                </a:solidFill>
                <a:latin typeface="Times New Roman" pitchFamily="18" charset="0"/>
              </a:rPr>
              <a:t>– chemical potential</a:t>
            </a:r>
          </a:p>
          <a:p>
            <a:r>
              <a:rPr lang="en-US" sz="2400" dirty="0" smtClean="0">
                <a:solidFill>
                  <a:srgbClr val="A50021"/>
                </a:solidFill>
                <a:latin typeface="Times New Roman" pitchFamily="18" charset="0"/>
              </a:rPr>
              <a:t>curvature radius </a:t>
            </a:r>
            <a:r>
              <a:rPr lang="en-US" sz="2400" i="1" dirty="0" err="1" smtClean="0">
                <a:solidFill>
                  <a:srgbClr val="A50021"/>
                </a:solidFill>
                <a:latin typeface="Times New Roman" pitchFamily="18" charset="0"/>
              </a:rPr>
              <a:t>k</a:t>
            </a:r>
            <a:r>
              <a:rPr lang="en-US" sz="2400" i="1" baseline="-25000" dirty="0" err="1" smtClean="0">
                <a:solidFill>
                  <a:srgbClr val="A50021"/>
                </a:solidFill>
                <a:latin typeface="Times New Roman" pitchFamily="18" charset="0"/>
              </a:rPr>
              <a:t>B</a:t>
            </a:r>
            <a:r>
              <a:rPr lang="en-US" sz="2400" dirty="0" smtClean="0">
                <a:solidFill>
                  <a:srgbClr val="A50021"/>
                </a:solidFill>
                <a:latin typeface="Times New Roman" pitchFamily="18" charset="0"/>
              </a:rPr>
              <a:t> = 2/</a:t>
            </a:r>
            <a:r>
              <a:rPr lang="en-US" sz="2400" dirty="0" smtClean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|</a:t>
            </a:r>
            <a:r>
              <a:rPr lang="en-US" sz="2400" i="1" dirty="0" smtClean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2400" dirty="0" smtClean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| </a:t>
            </a:r>
            <a:r>
              <a:rPr lang="en-US" sz="2400" dirty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– Boltzmann constant</a:t>
            </a:r>
          </a:p>
          <a:p>
            <a:r>
              <a:rPr lang="en-US" sz="2400" dirty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parameter </a:t>
            </a:r>
            <a:r>
              <a:rPr lang="en-US" sz="2400" i="1" dirty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 sz="2400" dirty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 – </a:t>
            </a:r>
            <a:r>
              <a:rPr lang="en-US" sz="2400" dirty="0" smtClean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temperature</a:t>
            </a:r>
          </a:p>
          <a:p>
            <a:r>
              <a:rPr lang="en-US" sz="2400" dirty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c</a:t>
            </a: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hemical potential </a:t>
            </a:r>
            <a:r>
              <a:rPr lang="en-US" sz="2400" i="1" dirty="0" smtClean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diverges at </a:t>
            </a:r>
            <a:r>
              <a:rPr lang="en-US" sz="2400" i="1" dirty="0" smtClean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</a:t>
            </a: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 1 (phase transition)</a:t>
            </a:r>
          </a:p>
          <a:p>
            <a:r>
              <a:rPr lang="en-US" sz="2400" dirty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c</a:t>
            </a: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lustering decreases from max at </a:t>
            </a:r>
            <a:r>
              <a:rPr lang="en-US" sz="2400" i="1" dirty="0" smtClean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T</a:t>
            </a: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 = 0, to 0 at </a:t>
            </a:r>
            <a:r>
              <a:rPr lang="en-US" sz="2400" i="1" dirty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T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  </a:t>
            </a: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1</a:t>
            </a:r>
          </a:p>
          <a:p>
            <a:r>
              <a:rPr lang="en-US" sz="2400" dirty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c</a:t>
            </a: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lustering is zero at </a:t>
            </a:r>
            <a:r>
              <a:rPr lang="en-US" sz="2400" i="1" dirty="0" smtClean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T</a:t>
            </a: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sym typeface="Mathematica1"/>
              </a:rPr>
              <a:t> &gt; 1</a:t>
            </a: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sym typeface="Mathematica1" pitchFamily="2" charset="2"/>
            </a:endParaRP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40768037"/>
              </p:ext>
            </p:extLst>
          </p:nvPr>
        </p:nvGraphicFramePr>
        <p:xfrm>
          <a:off x="876300" y="1600200"/>
          <a:ext cx="3113088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3" imgW="965160" imgH="520560" progId="Equation.3">
                  <p:embed/>
                </p:oleObj>
              </mc:Choice>
              <mc:Fallback>
                <p:oleObj name="Equation" r:id="rId3" imgW="96516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1600200"/>
                        <a:ext cx="3113088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4208463" y="1930400"/>
          <a:ext cx="356393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5" imgW="1104840" imgH="228600" progId="Equation.3">
                  <p:embed/>
                </p:oleObj>
              </mc:Choice>
              <mc:Fallback>
                <p:oleObj name="Equation" r:id="rId5" imgW="1104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463" y="1930400"/>
                        <a:ext cx="3563937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6669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 random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Intuition:</a:t>
                </a:r>
              </a:p>
              <a:p>
                <a:pPr lvl="1"/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Maximum-entropy graphs under the constraints that expected values of some graph observables are equal to given values</a:t>
                </a:r>
              </a:p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Definition:</a:t>
                </a:r>
              </a:p>
              <a:p>
                <a:pPr lvl="1"/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Set of graphs </a:t>
                </a:r>
                <a:r>
                  <a:rPr lang="en-US" i="1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G </a:t>
                </a: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with probability measure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𝐻</m:t>
                                </m:r>
                                <m:r>
                                  <a:rPr lang="en-US" i="1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𝐺</m:t>
                                </m:r>
                                <m:r>
                                  <a:rPr lang="en-US" i="1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)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66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66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66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𝑍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where the partition function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𝑍</m:t>
                    </m:r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𝐻</m:t>
                                </m:r>
                                <m:r>
                                  <a:rPr lang="en-US" i="1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𝐺</m:t>
                                </m:r>
                                <m:r>
                                  <a:rPr lang="en-US" i="1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)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66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66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66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</m:e>
                    </m:nary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and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𝒪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is the graph Hamiltonian with Lagrange multipliers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maximizing the Gibbs entropy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=−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</m:e>
                        </m:d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</m:e>
                    </m:nary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under constraints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𝒪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𝒪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  <a:blipFill rotWithShape="1">
                <a:blip r:embed="rId2"/>
                <a:stretch>
                  <a:fillRect l="-432" t="-1647" b="-13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09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Physics, geometry, networks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Canonical physics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Least action principle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(Hidden) geometry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Examples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Classical mechanics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Relativistic mechanics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General relativity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Quantum mechanics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ular Callout 32"/>
              <p:cNvSpPr/>
              <p:nvPr/>
            </p:nvSpPr>
            <p:spPr bwMode="auto">
              <a:xfrm>
                <a:off x="4800600" y="2209801"/>
                <a:ext cx="3962400" cy="1371600"/>
              </a:xfrm>
              <a:prstGeom prst="wedgeRoundRectCallout">
                <a:avLst>
                  <a:gd name="adj1" fmla="val -80019"/>
                  <a:gd name="adj2" fmla="val 54033"/>
                  <a:gd name="adj3" fmla="val 16667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Space 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sym typeface="Mathematica1"/>
                  </a:rPr>
                  <a:t> time</a:t>
                </a:r>
                <a:r>
                  <a:rPr lang="en-US" dirty="0">
                    <a:sym typeface="Mathematica1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sym typeface="Mathematica1"/>
                      </a:rPr>
                      <m:t>𝑆</m:t>
                    </m:r>
                    <m:r>
                      <a:rPr lang="en-US" b="0" i="1" smtClean="0">
                        <a:latin typeface="Cambria Math"/>
                        <a:sym typeface="Mathematica1"/>
                      </a:rPr>
                      <m:t>×</m:t>
                    </m:r>
                    <m:r>
                      <a:rPr lang="en-US" b="0" i="1" smtClean="0">
                        <a:latin typeface="Cambria Math"/>
                        <a:sym typeface="Mathematica1"/>
                      </a:rPr>
                      <m:t>𝑇</m:t>
                    </m:r>
                    <m:r>
                      <a:rPr lang="en-US" b="0" i="1" smtClean="0">
                        <a:latin typeface="Cambria Math"/>
                        <a:sym typeface="Mathematica1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  <a:sym typeface="Mathematica1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Mathematica1"/>
                          </a:rPr>
                          <m:t>𝔼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  <a:sym typeface="Mathematica1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  <a:sym typeface="Mathematica1"/>
                      </a:rPr>
                      <m:t>×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Mathematica1"/>
                      </a:rPr>
                      <m:t>ℝ</m:t>
                    </m:r>
                  </m:oMath>
                </a14:m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/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Group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𝐺</m:t>
                    </m:r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×</m:t>
                    </m:r>
                    <m:r>
                      <a:rPr lang="en-US">
                        <a:latin typeface="Cambria Math"/>
                      </a:rPr>
                      <m:t>𝑇</m:t>
                    </m:r>
                    <m:r>
                      <a:rPr lang="en-US">
                        <a:latin typeface="Cambria Math"/>
                      </a:rPr>
                      <m:t>(3)⋊</m:t>
                    </m:r>
                    <m:r>
                      <a:rPr lang="en-US">
                        <a:latin typeface="Cambria Math"/>
                        <a:ea typeface="Cambria Math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>
                            <a:latin typeface="Cambria Math"/>
                            <a:ea typeface="Cambria Math"/>
                          </a:rPr>
                          <m:t>3</m:t>
                        </m:r>
                      </m:e>
                    </m:d>
                  </m:oMath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Free particle action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𝒮</m:t>
                    </m:r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𝑚</m:t>
                    </m:r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∫</m:t>
                    </m:r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𝑑𝑙</m:t>
                    </m:r>
                  </m:oMath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Particle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  <m:r>
                      <a: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kumimoji="0" lang="en-US" sz="1800" b="0" i="1" u="none" strike="noStrike" cap="none" normalizeH="0" baseline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kumimoji="0" lang="en-US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kumimoji="0" lang="en-US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p>
                            <m:r>
                              <a:rPr kumimoji="0" lang="en-US" sz="1800" b="0" i="1" u="none" strike="noStrike" cap="none" normalizeH="0" baseline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0" lang="en-US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−</m:t>
                    </m:r>
                    <m:r>
                      <a: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kumimoji="0" lang="en-US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𝑞</m:t>
                        </m:r>
                        <m:r>
                          <a:rPr kumimoji="0" lang="en-US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r>
                          <a:rPr kumimoji="0" lang="en-US" sz="18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33" name="Rounded Rectangular Callout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2209801"/>
                <a:ext cx="3962400" cy="1371600"/>
              </a:xfrm>
              <a:prstGeom prst="wedgeRoundRectCallout">
                <a:avLst>
                  <a:gd name="adj1" fmla="val -80019"/>
                  <a:gd name="adj2" fmla="val 54033"/>
                  <a:gd name="adj3" fmla="val 16667"/>
                </a:avLst>
              </a:prstGeom>
              <a:blipFill rotWithShape="1">
                <a:blip r:embed="rId2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ular Callout 33"/>
              <p:cNvSpPr/>
              <p:nvPr/>
            </p:nvSpPr>
            <p:spPr bwMode="auto">
              <a:xfrm>
                <a:off x="4800600" y="3810000"/>
                <a:ext cx="3985452" cy="914400"/>
              </a:xfrm>
              <a:prstGeom prst="wedgeRoundRectCallout">
                <a:avLst>
                  <a:gd name="adj1" fmla="val -75007"/>
                  <a:gd name="adj2" fmla="val -21597"/>
                  <a:gd name="adj3" fmla="val 16667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Space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sym typeface="Mathematica1"/>
                  </a:rPr>
                  <a:t>time</a:t>
                </a:r>
                <a:r>
                  <a:rPr lang="en-US" dirty="0" smtClean="0">
                    <a:sym typeface="Mathematica1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sym typeface="Mathematica1"/>
                      </a:rPr>
                      <m:t>𝑆</m:t>
                    </m:r>
                    <m:r>
                      <a:rPr lang="en-US" b="0" i="1" smtClean="0">
                        <a:latin typeface="Cambria Math"/>
                        <a:sym typeface="Mathematica1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sym typeface="Mathematica1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sym typeface="Mathematica1"/>
                          </a:rPr>
                          <m:t>𝕄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sym typeface="Mathematica1"/>
                          </a:rPr>
                          <m:t>3,1</m:t>
                        </m:r>
                      </m:sup>
                    </m:sSup>
                  </m:oMath>
                </a14:m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/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Group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𝐺</m:t>
                    </m:r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>
                        <a:latin typeface="Cambria Math"/>
                      </a:rPr>
                      <m:t>𝑇</m:t>
                    </m:r>
                    <m:r>
                      <a:rPr lang="en-US">
                        <a:latin typeface="Cambria Math"/>
                      </a:rPr>
                      <m:t>(3</m:t>
                    </m:r>
                    <m:r>
                      <a:rPr lang="en-US" b="0" i="1" smtClean="0">
                        <a:latin typeface="Cambria Math"/>
                      </a:rPr>
                      <m:t>,1</m:t>
                    </m:r>
                    <m:r>
                      <a:rPr lang="en-US">
                        <a:latin typeface="Cambria Math"/>
                      </a:rPr>
                      <m:t>)⋊</m:t>
                    </m:r>
                    <m:r>
                      <a:rPr lang="en-US">
                        <a:latin typeface="Cambria Math"/>
                        <a:ea typeface="Cambria Math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,1</m:t>
                        </m:r>
                      </m:e>
                    </m:d>
                  </m:oMath>
                </a14:m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/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lang="en-US" dirty="0"/>
                  <a:t>Free particle action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𝒮</m:t>
                    </m:r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−</m:t>
                    </m:r>
                    <m:r>
                      <a:rPr lang="en-US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r>
                      <a:rPr lang="en-US">
                        <a:latin typeface="Cambria Math"/>
                      </a:rPr>
                      <m:t>∫</m:t>
                    </m:r>
                    <m:r>
                      <a:rPr lang="en-US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Rounded 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3810000"/>
                <a:ext cx="3985452" cy="914400"/>
              </a:xfrm>
              <a:prstGeom prst="wedgeRoundRectCallout">
                <a:avLst>
                  <a:gd name="adj1" fmla="val -75007"/>
                  <a:gd name="adj2" fmla="val -21597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ular Callout 34"/>
              <p:cNvSpPr/>
              <p:nvPr/>
            </p:nvSpPr>
            <p:spPr bwMode="auto">
              <a:xfrm>
                <a:off x="5465909" y="1524000"/>
                <a:ext cx="3276600" cy="381000"/>
              </a:xfrm>
              <a:prstGeom prst="wedgeRoundRectCallout">
                <a:avLst>
                  <a:gd name="adj1" fmla="val -2630"/>
                  <a:gd name="adj2" fmla="val 417058"/>
                  <a:gd name="adj3" fmla="val 16667"/>
                </a:avLst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ELE = Newton’s law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𝐹</m:t>
                    </m:r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𝑚𝑎</m:t>
                    </m:r>
                  </m:oMath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35" name="Rounded Rectangular Callout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5909" y="1524000"/>
                <a:ext cx="3276600" cy="381000"/>
              </a:xfrm>
              <a:prstGeom prst="wedgeRoundRectCallout">
                <a:avLst>
                  <a:gd name="adj1" fmla="val -2630"/>
                  <a:gd name="adj2" fmla="val 417058"/>
                  <a:gd name="adj3" fmla="val 16667"/>
                </a:avLst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ular Callout 35"/>
              <p:cNvSpPr/>
              <p:nvPr/>
            </p:nvSpPr>
            <p:spPr bwMode="auto">
              <a:xfrm>
                <a:off x="4800600" y="5105400"/>
                <a:ext cx="3985452" cy="990600"/>
              </a:xfrm>
              <a:prstGeom prst="wedgeRoundRectCallout">
                <a:avLst>
                  <a:gd name="adj1" fmla="val -89273"/>
                  <a:gd name="adj2" fmla="val -119076"/>
                  <a:gd name="adj3" fmla="val 16667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Universe’s space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sym typeface="Mathematica1"/>
                  </a:rPr>
                  <a:t>time</a:t>
                </a:r>
                <a:r>
                  <a:rPr lang="en-US" dirty="0" smtClean="0">
                    <a:sym typeface="Mathematica1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sym typeface="Mathematica1"/>
                      </a:rPr>
                      <m:t>𝑆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Mathematica1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sym typeface="Mathematica1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sym typeface="Mathematica1"/>
                          </a:rPr>
                          <m:t>𝑑</m:t>
                        </m:r>
                        <m:r>
                          <a:rPr lang="en-US" b="0" i="1" smtClean="0">
                            <a:latin typeface="Cambria Math"/>
                            <a:sym typeface="Mathematica1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sym typeface="Mathematica1"/>
                          </a:rPr>
                          <m:t>3,1</m:t>
                        </m:r>
                      </m:sup>
                    </m:sSup>
                  </m:oMath>
                </a14:m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/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Group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𝐺</m:t>
                    </m:r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>
                        <a:latin typeface="Cambria Math"/>
                        <a:ea typeface="Cambria Math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4,1</m:t>
                        </m:r>
                      </m:e>
                    </m:d>
                  </m:oMath>
                </a14:m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/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lang="en-US" dirty="0"/>
                  <a:t>Free </a:t>
                </a:r>
                <a:r>
                  <a:rPr lang="en-US" dirty="0" smtClean="0"/>
                  <a:t>action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𝒮</m:t>
                    </m:r>
                    <m:r>
                      <a:rPr lang="en-US" b="0" i="1" smtClean="0">
                        <a:latin typeface="Cambria Math"/>
                      </a:rPr>
                      <m:t>∼</m:t>
                    </m:r>
                    <m:r>
                      <a:rPr lang="en-US">
                        <a:latin typeface="Cambria Math"/>
                      </a:rPr>
                      <m:t>∫</m:t>
                    </m:r>
                    <m:r>
                      <a:rPr lang="en-US" b="0" i="1" smtClean="0">
                        <a:latin typeface="Cambria Math"/>
                      </a:rPr>
                      <m:t>𝑅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</m:e>
                    </m:rad>
                    <m:r>
                      <a:rPr lang="en-US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Rounded Rectangular Callout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5105400"/>
                <a:ext cx="3985452" cy="990600"/>
              </a:xfrm>
              <a:prstGeom prst="wedgeRoundRectCallout">
                <a:avLst>
                  <a:gd name="adj1" fmla="val -89273"/>
                  <a:gd name="adj2" fmla="val -119076"/>
                  <a:gd name="adj3" fmla="val 16667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ounded Rectangular Callout 36"/>
          <p:cNvSpPr/>
          <p:nvPr/>
        </p:nvSpPr>
        <p:spPr bwMode="auto">
          <a:xfrm>
            <a:off x="5486400" y="6324600"/>
            <a:ext cx="3276600" cy="381000"/>
          </a:xfrm>
          <a:prstGeom prst="wedgeRoundRectCallout">
            <a:avLst>
              <a:gd name="adj1" fmla="val -21391"/>
              <a:gd name="adj2" fmla="val -145631"/>
              <a:gd name="adj3" fmla="val 16667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ELE = Einstein’s equations</a:t>
            </a:r>
          </a:p>
        </p:txBody>
      </p:sp>
    </p:spTree>
    <p:extLst>
      <p:ext uri="{BB962C8B-B14F-4D97-AF65-F5344CB8AC3E}">
        <p14:creationId xmlns:p14="http://schemas.microsoft.com/office/powerpoint/2010/main" val="874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198120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Hamiltonian can often be written using </a:t>
                </a:r>
                <a:r>
                  <a:rPr lang="en-US" i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’s adjacency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as</a:t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Free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𝑍</m:t>
                        </m:r>
                      </m:e>
                    </m:func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yields connection probability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𝐹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1981200"/>
              </a:xfrm>
              <a:blipFill rotWithShape="1">
                <a:blip r:embed="rId2"/>
                <a:stretch>
                  <a:fillRect l="-444" t="-42154" b="-12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9378427"/>
                  </p:ext>
                </p:extLst>
              </p:nvPr>
            </p:nvGraphicFramePr>
            <p:xfrm>
              <a:off x="217074" y="3564508"/>
              <a:ext cx="8850726" cy="29474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50242"/>
                    <a:gridCol w="2576303"/>
                    <a:gridCol w="3324181"/>
                  </a:tblGrid>
                  <a:tr h="448594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Graph models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Classical random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79229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Configuration model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 ~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Random</a:t>
                          </a:r>
                          <a:r>
                            <a:rPr lang="en-US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hyperbolic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𝐵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 ~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9378427"/>
                  </p:ext>
                </p:extLst>
              </p:nvPr>
            </p:nvGraphicFramePr>
            <p:xfrm>
              <a:off x="217074" y="3564508"/>
              <a:ext cx="8850726" cy="29474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50242"/>
                    <a:gridCol w="2576303"/>
                    <a:gridCol w="3324181"/>
                  </a:tblGrid>
                  <a:tr h="448594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Graph models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4657" t="-6757" r="-128842" b="-55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66606" t="-6757" b="-554054"/>
                          </a:stretch>
                        </a:blipFill>
                      </a:tcPr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Classical random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4657" t="-65289" r="-128842" b="-238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66606" t="-65289" b="-238843"/>
                          </a:stretch>
                        </a:blipFill>
                      </a:tcPr>
                    </a:tc>
                  </a:tr>
                  <a:tr h="79229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Configuration model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4657" t="-153846" r="-128842" b="-12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66606" t="-153846" b="-122308"/>
                          </a:stretch>
                        </a:blipFill>
                      </a:tcPr>
                    </a:tc>
                  </a:tr>
                  <a:tr h="96628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Random</a:t>
                          </a:r>
                          <a:r>
                            <a:rPr lang="en-US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hyperbolic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4657" t="-208861" r="-128842" b="-6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66606" t="-208861" b="-6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40791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198120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Hamiltonian can often be written using </a:t>
                </a:r>
                <a:r>
                  <a:rPr lang="en-US" i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’s adjacency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as</a:t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Free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𝑍</m:t>
                        </m:r>
                      </m:e>
                    </m:func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yields connection probability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𝐹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1981200"/>
              </a:xfrm>
              <a:blipFill rotWithShape="1">
                <a:blip r:embed="rId2"/>
                <a:stretch>
                  <a:fillRect l="-444" t="-42154" b="-12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9913883"/>
                  </p:ext>
                </p:extLst>
              </p:nvPr>
            </p:nvGraphicFramePr>
            <p:xfrm>
              <a:off x="217074" y="3564508"/>
              <a:ext cx="8850726" cy="29474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50242"/>
                    <a:gridCol w="2576303"/>
                    <a:gridCol w="3324181"/>
                  </a:tblGrid>
                  <a:tr h="448594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Graph models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Classical random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79229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Configuration model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 ~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Random</a:t>
                          </a:r>
                          <a:r>
                            <a:rPr lang="en-US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hyperbolic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𝐵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 ~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9913883"/>
                  </p:ext>
                </p:extLst>
              </p:nvPr>
            </p:nvGraphicFramePr>
            <p:xfrm>
              <a:off x="217074" y="3564508"/>
              <a:ext cx="8850726" cy="29474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50242"/>
                    <a:gridCol w="2576303"/>
                    <a:gridCol w="3324181"/>
                  </a:tblGrid>
                  <a:tr h="448594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Graph models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4657" t="-6757" r="-128842" b="-55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66606" t="-6757" b="-554054"/>
                          </a:stretch>
                        </a:blipFill>
                      </a:tcPr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Classical random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4657" t="-65289" r="-128842" b="-238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66606" t="-65289" b="-238843"/>
                          </a:stretch>
                        </a:blipFill>
                      </a:tcPr>
                    </a:tc>
                  </a:tr>
                  <a:tr h="79229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Configuration model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4657" t="-153846" r="-128842" b="-12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66606" t="-153846" b="-122308"/>
                          </a:stretch>
                        </a:blipFill>
                      </a:tcPr>
                    </a:tc>
                  </a:tr>
                  <a:tr h="96628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Random</a:t>
                          </a:r>
                          <a:r>
                            <a:rPr lang="en-US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hyperbolic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4657" t="-208861" r="-128842" b="-6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66606" t="-208861" b="-6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Bent Arrow 2"/>
          <p:cNvSpPr/>
          <p:nvPr/>
        </p:nvSpPr>
        <p:spPr bwMode="auto">
          <a:xfrm>
            <a:off x="3657600" y="4114800"/>
            <a:ext cx="367873" cy="1524000"/>
          </a:xfrm>
          <a:prstGeom prst="ben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/>
              <p:cNvSpPr/>
              <p:nvPr/>
            </p:nvSpPr>
            <p:spPr bwMode="auto">
              <a:xfrm>
                <a:off x="2362200" y="3066251"/>
                <a:ext cx="1143000" cy="381000"/>
              </a:xfrm>
              <a:prstGeom prst="wedgeRoundRectCallout">
                <a:avLst>
                  <a:gd name="adj1" fmla="val 73198"/>
                  <a:gd name="adj2" fmla="val 248243"/>
                  <a:gd name="adj3" fmla="val 16667"/>
                </a:avLst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𝑇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→∞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8" name="Rounded Rectangular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2200" y="3066251"/>
                <a:ext cx="1143000" cy="381000"/>
              </a:xfrm>
              <a:prstGeom prst="wedgeRoundRectCallout">
                <a:avLst>
                  <a:gd name="adj1" fmla="val 73198"/>
                  <a:gd name="adj2" fmla="val 248243"/>
                  <a:gd name="adj3" fmla="val 16667"/>
                </a:avLst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Up Arrow 8"/>
          <p:cNvSpPr/>
          <p:nvPr/>
        </p:nvSpPr>
        <p:spPr bwMode="auto">
          <a:xfrm>
            <a:off x="4114800" y="5029200"/>
            <a:ext cx="304800" cy="609600"/>
          </a:xfrm>
          <a:prstGeom prst="up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/>
              <p:cNvSpPr/>
              <p:nvPr/>
            </p:nvSpPr>
            <p:spPr bwMode="auto">
              <a:xfrm>
                <a:off x="6400800" y="2266152"/>
                <a:ext cx="1600200" cy="1124749"/>
              </a:xfrm>
              <a:prstGeom prst="wedgeRoundRectCallout">
                <a:avLst>
                  <a:gd name="adj1" fmla="val -177367"/>
                  <a:gd name="adj2" fmla="val 229569"/>
                  <a:gd name="adj3" fmla="val 16667"/>
                </a:avLst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𝑇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→∞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→0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𝑇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𝛾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0" name="Rounded Rectangular Callou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0800" y="2266152"/>
                <a:ext cx="1600200" cy="1124749"/>
              </a:xfrm>
              <a:prstGeom prst="wedgeRoundRectCallout">
                <a:avLst>
                  <a:gd name="adj1" fmla="val -177367"/>
                  <a:gd name="adj2" fmla="val 229569"/>
                  <a:gd name="adj3" fmla="val 16667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28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4520131"/>
                  </p:ext>
                </p:extLst>
              </p:nvPr>
            </p:nvGraphicFramePr>
            <p:xfrm>
              <a:off x="217074" y="3564508"/>
              <a:ext cx="8850726" cy="29474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50242"/>
                    <a:gridCol w="2576303"/>
                    <a:gridCol w="3324181"/>
                  </a:tblGrid>
                  <a:tr h="448594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Graph models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Classical random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79229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Configuration model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 ~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Random</a:t>
                          </a:r>
                          <a:r>
                            <a:rPr lang="en-US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hyperbolic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𝐵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 ~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4520131"/>
                  </p:ext>
                </p:extLst>
              </p:nvPr>
            </p:nvGraphicFramePr>
            <p:xfrm>
              <a:off x="217074" y="3564508"/>
              <a:ext cx="8850726" cy="29474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50242"/>
                    <a:gridCol w="2576303"/>
                    <a:gridCol w="3324181"/>
                  </a:tblGrid>
                  <a:tr h="448594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Graph models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14657" t="-6757" r="-128842" b="-55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66606" t="-6757" b="-554054"/>
                          </a:stretch>
                        </a:blipFill>
                      </a:tcPr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Classical random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14657" t="-65289" r="-128842" b="-238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66606" t="-65289" b="-238843"/>
                          </a:stretch>
                        </a:blipFill>
                      </a:tcPr>
                    </a:tc>
                  </a:tr>
                  <a:tr h="79229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Configuration model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14657" t="-153846" r="-128842" b="-12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66606" t="-153846" b="-122308"/>
                          </a:stretch>
                        </a:blipFill>
                      </a:tcPr>
                    </a:tc>
                  </a:tr>
                  <a:tr h="96628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Random</a:t>
                          </a:r>
                          <a:r>
                            <a:rPr lang="en-US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hyperbolic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14657" t="-208861" r="-128842" b="-6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66606" t="-208861" b="-6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198120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Hamiltonian can often be written using </a:t>
                </a:r>
                <a:r>
                  <a:rPr lang="en-US" i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’s adjacency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as</a:t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Free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𝑍</m:t>
                        </m:r>
                      </m:e>
                    </m:func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yields connection probability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𝐹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1981200"/>
              </a:xfrm>
              <a:blipFill rotWithShape="1">
                <a:blip r:embed="rId3"/>
                <a:stretch>
                  <a:fillRect l="-444" t="-42154" b="-12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 bwMode="auto">
              <a:xfrm>
                <a:off x="76200" y="76200"/>
                <a:ext cx="8991600" cy="6705600"/>
              </a:xfrm>
              <a:prstGeom prst="roundRect">
                <a:avLst/>
              </a:prstGeom>
              <a:solidFill>
                <a:srgbClr val="FFC000">
                  <a:alpha val="9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b="1" i="0" dirty="0" smtClean="0"/>
                  <a:t>Random hyperbolic graphs are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b="1" i="0" dirty="0"/>
                  <a:t>a</a:t>
                </a:r>
                <a:r>
                  <a:rPr lang="en-US" sz="2800" b="1" i="0" dirty="0" smtClean="0"/>
                  <a:t>n equilibrium ensemble of graphs</a:t>
                </a:r>
              </a:p>
              <a:p>
                <a:endParaRPr lang="en-US" sz="2800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</a:rPr>
                          <m:t>𝐺</m:t>
                        </m:r>
                      </m:e>
                    </m:d>
                    <m:r>
                      <a:rPr lang="en-US" sz="28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latin typeface="Cambria Math"/>
                          </a:rPr>
                          <m:t>𝑍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− 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>
                                <a:latin typeface="Cambria Math"/>
                              </a:rPr>
                              <m:t>𝐻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>
                                    <a:latin typeface="Cambria Math"/>
                                  </a:rPr>
                                  <m:t>𝐺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800">
                                    <a:latin typeface="Cambria Math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280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800" dirty="0" smtClean="0"/>
                  <a:t>                   Boltzmann distribution</a:t>
                </a:r>
                <a:endParaRPr lang="en-US" sz="2800" dirty="0"/>
              </a:p>
              <a:p>
                <a:endParaRPr lang="en-US" sz="280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/>
                        </a:rPr>
                        <m:t>𝑍</m:t>
                      </m:r>
                      <m:r>
                        <a:rPr lang="en-US" sz="280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𝐺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>
                                  <a:latin typeface="Cambria Math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>
                                      <a:latin typeface="Cambria Math"/>
                                    </a:rPr>
                                    <m:t>𝐻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latin typeface="Cambria Math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sz="280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r>
                  <a:rPr lang="en-US" sz="2800" dirty="0" smtClean="0">
                    <a:latin typeface="Cambria Math"/>
                  </a:rPr>
                  <a:t/>
                </a:r>
                <a:br>
                  <a:rPr lang="en-US" sz="2800" dirty="0" smtClean="0">
                    <a:latin typeface="Cambria Math"/>
                  </a:rPr>
                </a:br>
                <a:endParaRPr lang="en-US" sz="280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>
                              <a:latin typeface="Cambria Math"/>
                            </a:rPr>
                            <m:t>𝒪</m:t>
                          </m:r>
                        </m:e>
                      </m:d>
                      <m:r>
                        <a:rPr lang="en-US" sz="28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>
                              <a:latin typeface="Cambria Math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800">
                              <a:latin typeface="Cambria Math"/>
                            </a:rPr>
                            <m:t>𝐺</m:t>
                          </m:r>
                        </m:sub>
                        <m:sup/>
                        <m:e>
                          <m:r>
                            <a:rPr lang="en-US" sz="2800">
                              <a:latin typeface="Cambria Math"/>
                            </a:rPr>
                            <m:t>𝒪</m:t>
                          </m:r>
                          <m:r>
                            <a:rPr lang="en-US" sz="2800"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80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28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latin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sz="2800">
                                    <a:latin typeface="Cambria Math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  <m:r>
                          <a:rPr lang="en-US" sz="2800"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r>
                  <a:rPr kumimoji="0" lang="en-US" sz="2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                     Fermi-Dirac distribution</a:t>
                </a: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76200"/>
                <a:ext cx="8991600" cy="67056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0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6750065"/>
                  </p:ext>
                </p:extLst>
              </p:nvPr>
            </p:nvGraphicFramePr>
            <p:xfrm>
              <a:off x="217074" y="3564508"/>
              <a:ext cx="8850726" cy="29474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50242"/>
                    <a:gridCol w="2576303"/>
                    <a:gridCol w="3324181"/>
                  </a:tblGrid>
                  <a:tr h="448594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Graph models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Classical random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79229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Configuration model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 ~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Random</a:t>
                          </a:r>
                          <a:r>
                            <a:rPr lang="en-US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hyperbolic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𝐵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 ~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6750065"/>
                  </p:ext>
                </p:extLst>
              </p:nvPr>
            </p:nvGraphicFramePr>
            <p:xfrm>
              <a:off x="217074" y="3564508"/>
              <a:ext cx="8850726" cy="29474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50242"/>
                    <a:gridCol w="2576303"/>
                    <a:gridCol w="3324181"/>
                  </a:tblGrid>
                  <a:tr h="448594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Graph models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14657" t="-6757" r="-128842" b="-55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66606" t="-6757" b="-554054"/>
                          </a:stretch>
                        </a:blipFill>
                      </a:tcPr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Classical random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14657" t="-65289" r="-128842" b="-238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66606" t="-65289" b="-238843"/>
                          </a:stretch>
                        </a:blipFill>
                      </a:tcPr>
                    </a:tc>
                  </a:tr>
                  <a:tr h="79229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Configuration model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14657" t="-153846" r="-128842" b="-12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66606" t="-153846" b="-122308"/>
                          </a:stretch>
                        </a:blipFill>
                      </a:tcPr>
                    </a:tc>
                  </a:tr>
                  <a:tr h="96628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Random</a:t>
                          </a:r>
                          <a:r>
                            <a:rPr lang="en-US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hyperbolic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14657" t="-208861" r="-128842" b="-6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66606" t="-208861" b="-6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198120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Hamiltonian can often be written using </a:t>
                </a:r>
                <a:r>
                  <a:rPr lang="en-US" i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’s adjacency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as</a:t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Free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𝑍</m:t>
                        </m:r>
                      </m:e>
                    </m:func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yields connection probability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𝐹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1981200"/>
              </a:xfrm>
              <a:blipFill rotWithShape="1">
                <a:blip r:embed="rId3"/>
                <a:stretch>
                  <a:fillRect l="-444" t="-42154" b="-12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 bwMode="auto">
              <a:xfrm>
                <a:off x="76200" y="76200"/>
                <a:ext cx="8991600" cy="6705600"/>
              </a:xfrm>
              <a:prstGeom prst="roundRect">
                <a:avLst/>
              </a:prstGeom>
              <a:solidFill>
                <a:srgbClr val="FFC000">
                  <a:alpha val="9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b="1" i="0" dirty="0" smtClean="0"/>
                  <a:t>Equilibrium ensemble of graphs</a:t>
                </a:r>
              </a:p>
              <a:p>
                <a:endParaRPr lang="en-US" sz="2800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</a:rPr>
                          <m:t>𝐺</m:t>
                        </m:r>
                      </m:e>
                    </m:d>
                    <m:r>
                      <a:rPr lang="en-US" sz="28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latin typeface="Cambria Math"/>
                          </a:rPr>
                          <m:t>𝑍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− 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>
                                <a:latin typeface="Cambria Math"/>
                              </a:rPr>
                              <m:t>𝐻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>
                                    <a:latin typeface="Cambria Math"/>
                                  </a:rPr>
                                  <m:t>𝐺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800">
                                    <a:latin typeface="Cambria Math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2800"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800" dirty="0" smtClean="0"/>
                  <a:t>                   Boltzmann distribution</a:t>
                </a:r>
                <a:endParaRPr lang="en-US" sz="2800" dirty="0"/>
              </a:p>
              <a:p>
                <a:endParaRPr lang="en-US" sz="280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/>
                        </a:rPr>
                        <m:t>𝑍</m:t>
                      </m:r>
                      <m:r>
                        <a:rPr lang="en-US" sz="280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𝐺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>
                                  <a:latin typeface="Cambria Math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>
                                      <a:latin typeface="Cambria Math"/>
                                    </a:rPr>
                                    <m:t>𝐻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latin typeface="Cambria Math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sz="280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r>
                  <a:rPr lang="en-US" sz="2800" dirty="0" smtClean="0">
                    <a:latin typeface="Cambria Math"/>
                  </a:rPr>
                  <a:t/>
                </a:r>
                <a:br>
                  <a:rPr lang="en-US" sz="2800" dirty="0" smtClean="0">
                    <a:latin typeface="Cambria Math"/>
                  </a:rPr>
                </a:br>
                <a:endParaRPr lang="en-US" sz="280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>
                              <a:latin typeface="Cambria Math"/>
                            </a:rPr>
                            <m:t>𝒪</m:t>
                          </m:r>
                        </m:e>
                      </m:d>
                      <m:r>
                        <a:rPr lang="en-US" sz="28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>
                              <a:latin typeface="Cambria Math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800">
                              <a:latin typeface="Cambria Math"/>
                            </a:rPr>
                            <m:t>𝐺</m:t>
                          </m:r>
                        </m:sub>
                        <m:sup/>
                        <m:e>
                          <m:r>
                            <a:rPr lang="en-US" sz="2800">
                              <a:latin typeface="Cambria Math"/>
                            </a:rPr>
                            <m:t>𝒪</m:t>
                          </m:r>
                          <m:r>
                            <a:rPr lang="en-US" sz="2800"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80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28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800">
                                        <a:latin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sz="2800">
                                    <a:latin typeface="Cambria Math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  <m:r>
                          <a:rPr lang="en-US" sz="2800"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r>
                  <a:rPr kumimoji="0" lang="en-US" sz="2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                     Fermi-Dirac distribution</a:t>
                </a: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76200"/>
                <a:ext cx="8991600" cy="67056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 bwMode="auto">
          <a:xfrm>
            <a:off x="76200" y="76200"/>
            <a:ext cx="8991600" cy="6705600"/>
          </a:xfrm>
          <a:prstGeom prst="roundRect">
            <a:avLst/>
          </a:prstGeom>
          <a:solidFill>
            <a:srgbClr val="00B0F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i="0" dirty="0" smtClean="0"/>
              <a:t>What about dynamics?</a:t>
            </a:r>
            <a:endParaRPr kumimoji="0" 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43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39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-1409700" y="-2514600"/>
            <a:ext cx="11887200" cy="11887200"/>
          </a:xfrm>
          <a:prstGeom prst="ellipse">
            <a:avLst/>
          </a:prstGeom>
          <a:solidFill>
            <a:srgbClr val="80FFFF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hyperbolic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rgbClr val="000066"/>
                    </a:solidFill>
                  </a:rPr>
                  <a:t>New nodes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</a:rPr>
                      <m:t>𝑡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</a:rPr>
                      <m:t>=1,2,…</m:t>
                    </m:r>
                  </m:oMath>
                </a14:m>
                <a:r>
                  <a:rPr lang="en-US" dirty="0" smtClean="0">
                    <a:solidFill>
                      <a:srgbClr val="000066"/>
                    </a:solidFill>
                  </a:rPr>
                  <a:t> are coming one at a time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</a:rPr>
                  <a:t>Radial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</a:rPr>
                      <m:t>∼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</a:rPr>
                      <m:t>log</m:t>
                    </m:r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</a:rPr>
                      <m:t>𝑡</m:t>
                    </m:r>
                  </m:oMath>
                </a14:m>
                <a:endParaRPr lang="en-US" dirty="0" smtClean="0">
                  <a:solidFill>
                    <a:srgbClr val="003300"/>
                  </a:solidFill>
                </a:endParaRPr>
              </a:p>
              <a:p>
                <a:r>
                  <a:rPr lang="en-US" dirty="0" smtClean="0">
                    <a:solidFill>
                      <a:srgbClr val="003300"/>
                    </a:solidFill>
                  </a:rPr>
                  <a:t>Angular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</a:rPr>
                      <m:t>∈</m:t>
                    </m:r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</a:rPr>
                      <m:t>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0,2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𝜋</m:t>
                        </m:r>
                      </m:e>
                    </m:d>
                  </m:oMath>
                </a14:m>
                <a:endParaRPr lang="en-US" dirty="0" smtClean="0">
                  <a:solidFill>
                    <a:srgbClr val="003300"/>
                  </a:solidFill>
                </a:endParaRPr>
              </a:p>
              <a:p>
                <a:r>
                  <a:rPr lang="en-US" dirty="0" smtClean="0">
                    <a:solidFill>
                      <a:srgbClr val="A50021"/>
                    </a:solidFill>
                  </a:rPr>
                  <a:t>Connect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rgbClr val="A50021"/>
                    </a:solidFill>
                  </a:rPr>
                  <a:t> hyperbolically closest existing nodes; or</a:t>
                </a:r>
              </a:p>
              <a:p>
                <a:r>
                  <a:rPr lang="en-US" dirty="0" smtClean="0">
                    <a:solidFill>
                      <a:srgbClr val="A50021"/>
                    </a:solidFill>
                  </a:rPr>
                  <a:t>Connect to all existing nodes at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ea typeface="Cambria Math"/>
                      </a:rPr>
                      <m:t>≲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935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1-balls-onl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94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geodesic_hy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49" name="Text Box 37"/>
          <p:cNvSpPr txBox="1">
            <a:spLocks noChangeArrowheads="1"/>
          </p:cNvSpPr>
          <p:nvPr/>
        </p:nvSpPr>
        <p:spPr bwMode="auto">
          <a:xfrm>
            <a:off x="4191000" y="6858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i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90150" name="Text Box 38"/>
          <p:cNvSpPr txBox="1">
            <a:spLocks noChangeArrowheads="1"/>
          </p:cNvSpPr>
          <p:nvPr/>
        </p:nvSpPr>
        <p:spPr bwMode="auto">
          <a:xfrm>
            <a:off x="7046913" y="3429000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j</a:t>
            </a:r>
            <a:endParaRPr lang="ru-RU" sz="2400" b="1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23542" y="3886200"/>
                <a:ext cx="3577258" cy="1166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0066"/>
                    </a:solidFill>
                  </a:rPr>
                  <a:t>Hyperbolic distance</a:t>
                </a:r>
                <a:br>
                  <a:rPr lang="en-US" sz="2400" dirty="0" smtClean="0">
                    <a:solidFill>
                      <a:srgbClr val="000066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42" y="3886200"/>
                <a:ext cx="3577258" cy="1166923"/>
              </a:xfrm>
              <a:prstGeom prst="rect">
                <a:avLst/>
              </a:prstGeom>
              <a:blipFill rotWithShape="1">
                <a:blip r:embed="rId3"/>
                <a:stretch>
                  <a:fillRect t="-3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420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3" descr="geodesic_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49" name="Text Box 37"/>
          <p:cNvSpPr txBox="1">
            <a:spLocks noChangeArrowheads="1"/>
          </p:cNvSpPr>
          <p:nvPr/>
        </p:nvSpPr>
        <p:spPr bwMode="auto">
          <a:xfrm>
            <a:off x="4191000" y="6858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i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90150" name="Text Box 38"/>
          <p:cNvSpPr txBox="1">
            <a:spLocks noChangeArrowheads="1"/>
          </p:cNvSpPr>
          <p:nvPr/>
        </p:nvSpPr>
        <p:spPr bwMode="auto">
          <a:xfrm>
            <a:off x="7046913" y="3429000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j</a:t>
            </a:r>
            <a:endParaRPr lang="ru-RU" sz="2400" b="1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23542" y="3886200"/>
                <a:ext cx="3577258" cy="1166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0066"/>
                    </a:solidFill>
                  </a:rPr>
                  <a:t>Hyperbolic distance</a:t>
                </a:r>
                <a:br>
                  <a:rPr lang="en-US" sz="2400" dirty="0" smtClean="0">
                    <a:solidFill>
                      <a:srgbClr val="000066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42" y="3886200"/>
                <a:ext cx="3577258" cy="1166923"/>
              </a:xfrm>
              <a:prstGeom prst="rect">
                <a:avLst/>
              </a:prstGeom>
              <a:blipFill rotWithShape="1">
                <a:blip r:embed="rId3"/>
                <a:stretch>
                  <a:fillRect t="-3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42" y="0"/>
                <a:ext cx="4567858" cy="137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3300"/>
                    </a:solidFill>
                  </a:rPr>
                  <a:t>Popularity distance (not hidden)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∼</m:t>
                      </m:r>
                    </m:oMath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" y="0"/>
                <a:ext cx="4567858" cy="1372683"/>
              </a:xfrm>
              <a:prstGeom prst="rect">
                <a:avLst/>
              </a:prstGeom>
              <a:blipFill rotWithShape="1">
                <a:blip r:embed="rId4"/>
                <a:stretch>
                  <a:fillRect l="-2136" t="-3111" b="-3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94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Physics, geometry, networks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Canonical physics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Least action principle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(Hidden) geometry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Examples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Classical mechanics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Relativistic mechanics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General relativity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Quantum mechanics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Quantum field theory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Statistical mechanics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ular Callout 32"/>
              <p:cNvSpPr/>
              <p:nvPr/>
            </p:nvSpPr>
            <p:spPr bwMode="auto">
              <a:xfrm>
                <a:off x="4800600" y="2209801"/>
                <a:ext cx="3962400" cy="990599"/>
              </a:xfrm>
              <a:prstGeom prst="wedgeRoundRectCallout">
                <a:avLst>
                  <a:gd name="adj1" fmla="val -79825"/>
                  <a:gd name="adj2" fmla="val 236322"/>
                  <a:gd name="adj3" fmla="val 16667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Electrodynamics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lang="en-US" dirty="0" smtClean="0"/>
                  <a:t>Hidden </a:t>
                </a:r>
                <a:r>
                  <a:rPr lang="en-US" dirty="0"/>
                  <a:t>s</a:t>
                </a: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sym typeface="Mathematica1"/>
                      </a:rPr>
                      <m:t>𝑆</m:t>
                    </m:r>
                    <m:r>
                      <a:rPr lang="en-US" b="0" i="1" smtClean="0">
                        <a:latin typeface="Cambria Math"/>
                        <a:sym typeface="Mathematica1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sym typeface="Mathematica1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sym typeface="Mathematica1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sym typeface="Mathematica1"/>
                          </a:rPr>
                          <m:t>1</m:t>
                        </m:r>
                      </m:sup>
                    </m:sSup>
                  </m:oMath>
                </a14:m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/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Group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𝐺</m:t>
                    </m:r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endParaRPr lang="en-US" b="0" i="1" dirty="0" smtClean="0">
                  <a:latin typeface="Arial" charset="0"/>
                </a:endParaRPr>
              </a:p>
            </p:txBody>
          </p:sp>
        </mc:Choice>
        <mc:Fallback xmlns="">
          <p:sp>
            <p:nvSpPr>
              <p:cNvPr id="33" name="Rounded Rectangular Callout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2209801"/>
                <a:ext cx="3962400" cy="990599"/>
              </a:xfrm>
              <a:prstGeom prst="wedgeRoundRectCallout">
                <a:avLst>
                  <a:gd name="adj1" fmla="val -79825"/>
                  <a:gd name="adj2" fmla="val 236322"/>
                  <a:gd name="adj3" fmla="val 16667"/>
                </a:avLst>
              </a:prstGeom>
              <a:blipFill rotWithShape="1">
                <a:blip r:embed="rId2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ular Callout 33"/>
              <p:cNvSpPr/>
              <p:nvPr/>
            </p:nvSpPr>
            <p:spPr bwMode="auto">
              <a:xfrm>
                <a:off x="4800600" y="3886200"/>
                <a:ext cx="3985452" cy="914400"/>
              </a:xfrm>
              <a:prstGeom prst="wedgeRoundRectCallout">
                <a:avLst>
                  <a:gd name="adj1" fmla="val -78863"/>
                  <a:gd name="adj2" fmla="val 83445"/>
                  <a:gd name="adj3" fmla="val 16667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Electroweak interactions</a:t>
                </a:r>
              </a:p>
              <a:p>
                <a:pPr/>
                <a:r>
                  <a:rPr lang="en-US" dirty="0" smtClean="0"/>
                  <a:t>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𝑆𝑈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×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/>
                      </a:rPr>
                      <m:t>U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𝑆𝑈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𝕊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ounded 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3886200"/>
                <a:ext cx="3985452" cy="914400"/>
              </a:xfrm>
              <a:prstGeom prst="wedgeRoundRectCallout">
                <a:avLst>
                  <a:gd name="adj1" fmla="val -78863"/>
                  <a:gd name="adj2" fmla="val 83445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ounded Rectangular Callout 34"/>
          <p:cNvSpPr/>
          <p:nvPr/>
        </p:nvSpPr>
        <p:spPr bwMode="auto">
          <a:xfrm>
            <a:off x="4419600" y="1143000"/>
            <a:ext cx="3276600" cy="381000"/>
          </a:xfrm>
          <a:prstGeom prst="wedgeRoundRectCallout">
            <a:avLst>
              <a:gd name="adj1" fmla="val -4741"/>
              <a:gd name="adj2" fmla="val 415041"/>
              <a:gd name="adj3" fmla="val 16667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ELE = Maxwel</a:t>
            </a:r>
            <a:r>
              <a:rPr lang="en-US" dirty="0" smtClean="0"/>
              <a:t>l’s equations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ular Callout 35"/>
              <p:cNvSpPr/>
              <p:nvPr/>
            </p:nvSpPr>
            <p:spPr bwMode="auto">
              <a:xfrm>
                <a:off x="4800600" y="5334000"/>
                <a:ext cx="3985452" cy="914400"/>
              </a:xfrm>
              <a:prstGeom prst="wedgeRoundRectCallout">
                <a:avLst>
                  <a:gd name="adj1" fmla="val -78861"/>
                  <a:gd name="adj2" fmla="val -68656"/>
                  <a:gd name="adj3" fmla="val 16667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Strong interactions</a:t>
                </a:r>
              </a:p>
              <a:p>
                <a:r>
                  <a:rPr lang="en-US" dirty="0" smtClean="0"/>
                  <a:t>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𝑆𝑈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d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𝑆𝑈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/>
                  <a:t>-fiber bundle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Rounded Rectangular Callout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5334000"/>
                <a:ext cx="3985452" cy="914400"/>
              </a:xfrm>
              <a:prstGeom prst="wedgeRoundRectCallout">
                <a:avLst>
                  <a:gd name="adj1" fmla="val -78861"/>
                  <a:gd name="adj2" fmla="val -68656"/>
                  <a:gd name="adj3" fmla="val 16667"/>
                </a:avLst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ular Callout 11"/>
              <p:cNvSpPr/>
              <p:nvPr/>
            </p:nvSpPr>
            <p:spPr bwMode="auto">
              <a:xfrm>
                <a:off x="4953000" y="2209801"/>
                <a:ext cx="3962400" cy="1676399"/>
              </a:xfrm>
              <a:prstGeom prst="wedgeRoundRectCallout">
                <a:avLst>
                  <a:gd name="adj1" fmla="val -83316"/>
                  <a:gd name="adj2" fmla="val 124893"/>
                  <a:gd name="adj3" fmla="val 16667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Expected value of observable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𝒪</m:t>
                    </m:r>
                  </m:oMath>
                </a14:m>
                <a:endParaRPr kumimoji="0" lang="en-US" sz="1800" b="0" i="1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𝒪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𝑍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>
                              <a:latin typeface="Cambria Math"/>
                            </a:rPr>
                            <m:t>𝒪</m:t>
                          </m:r>
                          <m:r>
                            <a:rPr lang="en-US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/>
                                    </a:rPr>
                                    <m:t>𝒮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/>
                                        </a:rPr>
                                        <m:t>𝜙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>
                                      <a:latin typeface="Cambria Math"/>
                                    </a:rPr>
                                    <m:t>h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>
                          <a:latin typeface="Cambria Math"/>
                        </a:rPr>
                        <m:t>𝒟</m:t>
                      </m:r>
                      <m:r>
                        <a:rPr lang="en-US">
                          <a:latin typeface="Cambria Math"/>
                        </a:rPr>
                        <m:t>𝜙</m:t>
                      </m:r>
                    </m:oMath>
                  </m:oMathPara>
                </a14:m>
                <a:endParaRPr lang="en-US" b="0" i="1" dirty="0" smtClean="0">
                  <a:latin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𝑍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latin typeface="Cambria Math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/>
                                    </a:rPr>
                                    <m:t>𝒮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/>
                                        </a:rPr>
                                        <m:t>𝜙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>
                                      <a:latin typeface="Cambria Math"/>
                                    </a:rPr>
                                    <m:t>h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a:rPr lang="en-US">
                          <a:latin typeface="Cambria Math"/>
                        </a:rPr>
                        <m:t>𝒟</m:t>
                      </m:r>
                      <m:r>
                        <a:rPr lang="en-US">
                          <a:latin typeface="Cambria Math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Rounded Rectangular Callou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3000" y="2209801"/>
                <a:ext cx="3962400" cy="1676399"/>
              </a:xfrm>
              <a:prstGeom prst="wedgeRoundRectCallout">
                <a:avLst>
                  <a:gd name="adj1" fmla="val -83316"/>
                  <a:gd name="adj2" fmla="val 124893"/>
                  <a:gd name="adj3" fmla="val 16667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ular Callout 12"/>
              <p:cNvSpPr/>
              <p:nvPr/>
            </p:nvSpPr>
            <p:spPr bwMode="auto">
              <a:xfrm>
                <a:off x="4953000" y="4800600"/>
                <a:ext cx="3962400" cy="1905000"/>
              </a:xfrm>
              <a:prstGeom prst="wedgeRoundRectCallout">
                <a:avLst>
                  <a:gd name="adj1" fmla="val -80989"/>
                  <a:gd name="adj2" fmla="val -13326"/>
                  <a:gd name="adj3" fmla="val 16667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Expected value of observable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𝒪</m:t>
                    </m:r>
                  </m:oMath>
                </a14:m>
                <a:endParaRPr kumimoji="0" lang="en-US" sz="1800" b="0" i="1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𝒪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𝜙</m:t>
                          </m:r>
                        </m:sub>
                        <m:sup/>
                        <m:e>
                          <m:r>
                            <a:rPr lang="en-US">
                              <a:latin typeface="Cambria Math"/>
                            </a:rPr>
                            <m:t>𝒪</m:t>
                          </m:r>
                          <m:r>
                            <a:rPr lang="en-US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latin typeface="Cambria Math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𝐻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/>
                                        </a:rPr>
                                        <m:t>𝜙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b="0" i="1" dirty="0" smtClean="0">
                  <a:latin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𝑍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𝜙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latin typeface="Cambria Math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/>
                                    </a:rPr>
                                    <m:t>𝐻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/>
                                        </a:rPr>
                                        <m:t>𝜙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b="0" i="1" dirty="0" smtClean="0">
                  <a:latin typeface="Arial" charset="0"/>
                </a:endParaRPr>
              </a:p>
            </p:txBody>
          </p:sp>
        </mc:Choice>
        <mc:Fallback xmlns="">
          <p:sp>
            <p:nvSpPr>
              <p:cNvPr id="13" name="Rounded 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3000" y="4800600"/>
                <a:ext cx="3962400" cy="1905000"/>
              </a:xfrm>
              <a:prstGeom prst="wedgeRoundRectCallout">
                <a:avLst>
                  <a:gd name="adj1" fmla="val -80989"/>
                  <a:gd name="adj2" fmla="val -13326"/>
                  <a:gd name="adj3" fmla="val 16667"/>
                </a:avLst>
              </a:prstGeom>
              <a:blipFill rotWithShape="1">
                <a:blip r:embed="rId6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ular Callout 13"/>
          <p:cNvSpPr/>
          <p:nvPr/>
        </p:nvSpPr>
        <p:spPr bwMode="auto">
          <a:xfrm>
            <a:off x="4577123" y="1219200"/>
            <a:ext cx="3276600" cy="381000"/>
          </a:xfrm>
          <a:prstGeom prst="wedgeRoundRectCallout">
            <a:avLst>
              <a:gd name="adj1" fmla="val -18811"/>
              <a:gd name="adj2" fmla="val 368654"/>
              <a:gd name="adj3" fmla="val 16667"/>
            </a:avLst>
          </a:prstGeom>
          <a:solidFill>
            <a:srgbClr val="FFB7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kumimoji="0" 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Nonequilibrium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 dynamics</a:t>
            </a: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5638800" y="4329633"/>
            <a:ext cx="3276600" cy="381000"/>
          </a:xfrm>
          <a:prstGeom prst="wedgeRoundRectCallout">
            <a:avLst>
              <a:gd name="adj1" fmla="val -51409"/>
              <a:gd name="adj2" fmla="val 231512"/>
              <a:gd name="adj3" fmla="val 16667"/>
            </a:avLst>
          </a:prstGeom>
          <a:solidFill>
            <a:srgbClr val="FFB7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(Thermal) equilibrium</a:t>
            </a:r>
          </a:p>
        </p:txBody>
      </p:sp>
    </p:spTree>
    <p:extLst>
      <p:ext uri="{BB962C8B-B14F-4D97-AF65-F5344CB8AC3E}">
        <p14:creationId xmlns:p14="http://schemas.microsoft.com/office/powerpoint/2010/main" val="42264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6" descr="geodesic_sp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49" name="Text Box 37"/>
          <p:cNvSpPr txBox="1">
            <a:spLocks noChangeArrowheads="1"/>
          </p:cNvSpPr>
          <p:nvPr/>
        </p:nvSpPr>
        <p:spPr bwMode="auto">
          <a:xfrm>
            <a:off x="4191000" y="6858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i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90150" name="Text Box 38"/>
          <p:cNvSpPr txBox="1">
            <a:spLocks noChangeArrowheads="1"/>
          </p:cNvSpPr>
          <p:nvPr/>
        </p:nvSpPr>
        <p:spPr bwMode="auto">
          <a:xfrm>
            <a:off x="7046913" y="3429000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j</a:t>
            </a:r>
            <a:endParaRPr lang="ru-RU" sz="2400" b="1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23542" y="3886200"/>
                <a:ext cx="3577258" cy="1166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0066"/>
                    </a:solidFill>
                  </a:rPr>
                  <a:t>Hyperbolic distance</a:t>
                </a:r>
                <a:br>
                  <a:rPr lang="en-US" sz="2400" dirty="0" smtClean="0">
                    <a:solidFill>
                      <a:srgbClr val="000066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42" y="3886200"/>
                <a:ext cx="3577258" cy="1166923"/>
              </a:xfrm>
              <a:prstGeom prst="rect">
                <a:avLst/>
              </a:prstGeom>
              <a:blipFill rotWithShape="1">
                <a:blip r:embed="rId3"/>
                <a:stretch>
                  <a:fillRect t="-3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42" y="0"/>
                <a:ext cx="4567858" cy="137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3300"/>
                    </a:solidFill>
                  </a:rPr>
                  <a:t>Popularity distance (not hidden)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∼</m:t>
                      </m:r>
                    </m:oMath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" y="0"/>
                <a:ext cx="4567858" cy="1372683"/>
              </a:xfrm>
              <a:prstGeom prst="rect">
                <a:avLst/>
              </a:prstGeom>
              <a:blipFill rotWithShape="1">
                <a:blip r:embed="rId4"/>
                <a:stretch>
                  <a:fillRect l="-2136" t="-3111" b="-3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29200" y="0"/>
                <a:ext cx="4136742" cy="1166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srgbClr val="A50021"/>
                    </a:solidFill>
                  </a:rPr>
                  <a:t>Similarity distance (hidden)</a:t>
                </a:r>
                <a:br>
                  <a:rPr lang="en-US" sz="2400" dirty="0" smtClean="0">
                    <a:solidFill>
                      <a:srgbClr val="A5002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0"/>
                <a:ext cx="4136742" cy="1166923"/>
              </a:xfrm>
              <a:prstGeom prst="rect">
                <a:avLst/>
              </a:prstGeom>
              <a:blipFill rotWithShape="1">
                <a:blip r:embed="rId5"/>
                <a:stretch>
                  <a:fillRect t="-3665"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2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eodesic_hy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49" name="Text Box 37"/>
          <p:cNvSpPr txBox="1">
            <a:spLocks noChangeArrowheads="1"/>
          </p:cNvSpPr>
          <p:nvPr/>
        </p:nvSpPr>
        <p:spPr bwMode="auto">
          <a:xfrm>
            <a:off x="4191000" y="6858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i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90150" name="Text Box 38"/>
          <p:cNvSpPr txBox="1">
            <a:spLocks noChangeArrowheads="1"/>
          </p:cNvSpPr>
          <p:nvPr/>
        </p:nvSpPr>
        <p:spPr bwMode="auto">
          <a:xfrm>
            <a:off x="7046913" y="3429000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j</a:t>
            </a:r>
            <a:endParaRPr lang="ru-RU" sz="2400" b="1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23542" y="3886200"/>
                <a:ext cx="3577258" cy="1678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0066"/>
                    </a:solidFill>
                  </a:rPr>
                  <a:t>Hyperbolic distance</a:t>
                </a:r>
                <a:br>
                  <a:rPr lang="en-US" sz="2400" dirty="0" smtClean="0">
                    <a:solidFill>
                      <a:srgbClr val="000066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sz="240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sz="240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𝑠</m:t>
                              </m:r>
                              <m:r>
                                <a:rPr lang="en-US" sz="24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)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42" y="3886200"/>
                <a:ext cx="3577258" cy="1678858"/>
              </a:xfrm>
              <a:prstGeom prst="rect">
                <a:avLst/>
              </a:prstGeom>
              <a:blipFill rotWithShape="1">
                <a:blip r:embed="rId3"/>
                <a:stretch>
                  <a:fillRect t="-2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42" y="0"/>
                <a:ext cx="4567858" cy="137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3300"/>
                    </a:solidFill>
                  </a:rPr>
                  <a:t>Popularity distance (not hidden)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∼</m:t>
                      </m:r>
                    </m:oMath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" y="0"/>
                <a:ext cx="4567858" cy="1372683"/>
              </a:xfrm>
              <a:prstGeom prst="rect">
                <a:avLst/>
              </a:prstGeom>
              <a:blipFill rotWithShape="1">
                <a:blip r:embed="rId4"/>
                <a:stretch>
                  <a:fillRect l="-2136" t="-3111" b="-3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29200" y="0"/>
                <a:ext cx="4136742" cy="1166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srgbClr val="A50021"/>
                    </a:solidFill>
                  </a:rPr>
                  <a:t>Similarity distance (hidden)</a:t>
                </a:r>
                <a:br>
                  <a:rPr lang="en-US" sz="2400" dirty="0" smtClean="0">
                    <a:solidFill>
                      <a:srgbClr val="A5002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0"/>
                <a:ext cx="4136742" cy="1166923"/>
              </a:xfrm>
              <a:prstGeom prst="rect">
                <a:avLst/>
              </a:prstGeom>
              <a:blipFill rotWithShape="1">
                <a:blip r:embed="rId5"/>
                <a:stretch>
                  <a:fillRect t="-3665"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eodesic_hy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49" name="Text Box 37"/>
          <p:cNvSpPr txBox="1">
            <a:spLocks noChangeArrowheads="1"/>
          </p:cNvSpPr>
          <p:nvPr/>
        </p:nvSpPr>
        <p:spPr bwMode="auto">
          <a:xfrm>
            <a:off x="4191000" y="6858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i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90150" name="Text Box 38"/>
          <p:cNvSpPr txBox="1">
            <a:spLocks noChangeArrowheads="1"/>
          </p:cNvSpPr>
          <p:nvPr/>
        </p:nvSpPr>
        <p:spPr bwMode="auto">
          <a:xfrm>
            <a:off x="7046913" y="3429000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j</a:t>
            </a:r>
            <a:endParaRPr lang="ru-RU" sz="2400" b="1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23542" y="3886200"/>
                <a:ext cx="3577258" cy="1678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0066"/>
                    </a:solidFill>
                  </a:rPr>
                  <a:t>Hyperbolic distance</a:t>
                </a:r>
                <a:br>
                  <a:rPr lang="en-US" sz="2400" dirty="0" smtClean="0">
                    <a:solidFill>
                      <a:srgbClr val="000066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sz="240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sz="240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𝑠</m:t>
                              </m:r>
                              <m:r>
                                <a:rPr lang="en-US" sz="24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)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42" y="3886200"/>
                <a:ext cx="3577258" cy="1678858"/>
              </a:xfrm>
              <a:prstGeom prst="rect">
                <a:avLst/>
              </a:prstGeom>
              <a:blipFill rotWithShape="1">
                <a:blip r:embed="rId3"/>
                <a:stretch>
                  <a:fillRect t="-2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42" y="0"/>
                <a:ext cx="4567858" cy="137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3300"/>
                    </a:solidFill>
                  </a:rPr>
                  <a:t>Popularity distance (not hidden)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∼</m:t>
                      </m:r>
                    </m:oMath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" y="0"/>
                <a:ext cx="4567858" cy="1372683"/>
              </a:xfrm>
              <a:prstGeom prst="rect">
                <a:avLst/>
              </a:prstGeom>
              <a:blipFill rotWithShape="1">
                <a:blip r:embed="rId4"/>
                <a:stretch>
                  <a:fillRect l="-2136" t="-3111" b="-3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29200" y="0"/>
                <a:ext cx="4136742" cy="1166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srgbClr val="A50021"/>
                    </a:solidFill>
                  </a:rPr>
                  <a:t>Similarity distance (hidden)</a:t>
                </a:r>
                <a:br>
                  <a:rPr lang="en-US" sz="2400" dirty="0" smtClean="0">
                    <a:solidFill>
                      <a:srgbClr val="A5002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0"/>
                <a:ext cx="4136742" cy="1166923"/>
              </a:xfrm>
              <a:prstGeom prst="rect">
                <a:avLst/>
              </a:prstGeom>
              <a:blipFill rotWithShape="1">
                <a:blip r:embed="rId5"/>
                <a:stretch>
                  <a:fillRect t="-3665"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 bwMode="auto">
          <a:xfrm>
            <a:off x="76200" y="76200"/>
            <a:ext cx="8991600" cy="6705600"/>
          </a:xfrm>
          <a:prstGeom prst="round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i="0" dirty="0" smtClean="0"/>
              <a:t>Connections to hyperbolically closest nodes optimize trade-offs between</a:t>
            </a:r>
            <a:br>
              <a:rPr lang="en-US" sz="2800" b="1" i="0" dirty="0" smtClean="0"/>
            </a:br>
            <a:r>
              <a:rPr lang="en-US" sz="2800" b="1" i="0" dirty="0" smtClean="0"/>
              <a:t>popularity and similarity</a:t>
            </a:r>
            <a:endParaRPr kumimoji="0" 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52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real networks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Hidden similarity coordinates are projections of properly weighted combinations of all the (hidden) factors shaping network structure and dynamics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Infer these hidden coordinates using maximum-likelihood methods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The results describe remarkably well not only the structure of some real networks, but also their dynamics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Validating not only consequences of growth dynamics, but also dynamics itself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Prediction of missing links using this approach outperforms all popular methods</a:t>
            </a:r>
          </a:p>
        </p:txBody>
      </p:sp>
    </p:spTree>
    <p:extLst>
      <p:ext uri="{BB962C8B-B14F-4D97-AF65-F5344CB8AC3E}">
        <p14:creationId xmlns:p14="http://schemas.microsoft.com/office/powerpoint/2010/main" val="14084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dirty="0" smtClean="0"/>
              <a:t>Real networks considered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Technological (Internet)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Social (web of trust)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Biological (metabolic)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Universe’s causal set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98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Causal sets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5954" name="Picture 2" descr="C:\Users\Administrator\Documents\My Documents\work\talks\houston12\fig1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9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38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 Sitter spacetime</a:t>
            </a:r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rgbClr val="A50021"/>
                    </a:solidFill>
                  </a:rPr>
                  <a:t>The universe is accelerating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</a:rPr>
                  <a:t>Dark energy (73%) is an explanation</a:t>
                </a:r>
              </a:p>
              <a:p>
                <a:r>
                  <a:rPr lang="en-US" dirty="0" smtClean="0">
                    <a:solidFill>
                      <a:srgbClr val="000066"/>
                    </a:solidFill>
                  </a:rPr>
                  <a:t>Remove all matter from the universe</a:t>
                </a:r>
              </a:p>
              <a:p>
                <a:pPr lvl="1"/>
                <a:r>
                  <a:rPr lang="en-US" dirty="0">
                    <a:solidFill>
                      <a:srgbClr val="000066"/>
                    </a:solidFill>
                  </a:rPr>
                  <a:t>Dark matter (23%)</a:t>
                </a:r>
              </a:p>
              <a:p>
                <a:pPr lvl="1"/>
                <a:r>
                  <a:rPr lang="en-US" dirty="0" smtClean="0">
                    <a:solidFill>
                      <a:srgbClr val="000066"/>
                    </a:solidFill>
                  </a:rPr>
                  <a:t>Observable matter (4%)</a:t>
                </a:r>
              </a:p>
              <a:p>
                <a:r>
                  <a:rPr lang="en-US" dirty="0" smtClean="0">
                    <a:solidFill>
                      <a:srgbClr val="800080"/>
                    </a:solidFill>
                  </a:rPr>
                  <a:t>Obtain de Sitter spacetime</a:t>
                </a: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</a:rPr>
                  <a:t>Solution to Einstein’s field equations for an empty universe with positive vacuum energy (cosmological constant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800080"/>
                        </a:solidFill>
                        <a:latin typeface="Cambria Math"/>
                      </a:rPr>
                      <m:t>Λ</m:t>
                    </m:r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 smtClean="0">
                    <a:solidFill>
                      <a:srgbClr val="80008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b="-8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182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cuments\My Documents\work\talks\houston12\fig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033"/>
            <a:ext cx="9144000" cy="42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00401" y="990600"/>
                <a:ext cx="27597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1" y="990600"/>
                <a:ext cx="2759794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00400" y="5329535"/>
                <a:ext cx="27597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=+1</m:t>
                      </m:r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5329535"/>
                <a:ext cx="2759794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8777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cygwin\home\Administrator\Papers\2011\gravitation\figures\fig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83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97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cuments\My Documents\work\talks\houston12\fig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381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Physics, geometry, networks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Canonical physics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Least action principle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(Hidden) geometry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Examples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Classical mechanics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Relativistic mechanics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General relativity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Quantum mechanics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Quantum field theory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Statistical mechanics</a:t>
            </a:r>
          </a:p>
          <a:p>
            <a:pPr lvl="1"/>
            <a:r>
              <a:rPr lang="en-US" b="1" dirty="0" smtClean="0">
                <a:solidFill>
                  <a:srgbClr val="800080"/>
                </a:solidFill>
              </a:rPr>
              <a:t>Almost “all physics”</a:t>
            </a:r>
          </a:p>
          <a:p>
            <a:pPr lvl="1"/>
            <a:r>
              <a:rPr lang="en-US" b="1" dirty="0" smtClean="0">
                <a:solidFill>
                  <a:srgbClr val="800080"/>
                </a:solidFill>
              </a:rPr>
              <a:t>All fundamental interactions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1-balls-lightco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76200" y="76200"/>
            <a:ext cx="8991600" cy="6705600"/>
          </a:xfrm>
          <a:prstGeom prst="round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i="0" dirty="0" smtClean="0"/>
              <a:t>Are there any common </a:t>
            </a:r>
            <a:r>
              <a:rPr lang="en-US" sz="2800" b="1" i="0" dirty="0"/>
              <a:t>fundamental </a:t>
            </a:r>
            <a:r>
              <a:rPr lang="en-US" sz="2800" b="1" i="0" dirty="0" smtClean="0"/>
              <a:t>laws</a:t>
            </a:r>
            <a:br>
              <a:rPr lang="en-US" sz="2800" b="1" i="0" dirty="0" smtClean="0"/>
            </a:br>
            <a:r>
              <a:rPr lang="en-US" sz="2800" b="1" i="0" dirty="0" smtClean="0"/>
              <a:t>from </a:t>
            </a:r>
            <a:r>
              <a:rPr lang="en-US" sz="2800" b="1" i="0" dirty="0"/>
              <a:t>which Einstein’s equations (known) and </a:t>
            </a:r>
            <a:r>
              <a:rPr lang="en-US" sz="2800" b="1" i="0" dirty="0" smtClean="0"/>
              <a:t>complex </a:t>
            </a:r>
            <a:r>
              <a:rPr lang="en-US" sz="2800" b="1" i="0" dirty="0"/>
              <a:t>network </a:t>
            </a:r>
            <a:r>
              <a:rPr lang="en-US" sz="2800" b="1" i="0" dirty="0" smtClean="0"/>
              <a:t>equations </a:t>
            </a:r>
            <a:r>
              <a:rPr lang="en-US" sz="2800" b="1" i="0" dirty="0"/>
              <a:t>(</a:t>
            </a:r>
            <a:r>
              <a:rPr lang="en-US" sz="2800" b="1" i="0" dirty="0" smtClean="0"/>
              <a:t>unknown)</a:t>
            </a:r>
            <a:br>
              <a:rPr lang="en-US" sz="2800" b="1" i="0" dirty="0" smtClean="0"/>
            </a:br>
            <a:r>
              <a:rPr lang="en-US" sz="2800" b="1" i="0" dirty="0" smtClean="0"/>
              <a:t>both follow </a:t>
            </a:r>
            <a:r>
              <a:rPr lang="en-US" sz="2800" b="1" i="0" dirty="0"/>
              <a:t>as particular </a:t>
            </a:r>
            <a:r>
              <a:rPr lang="en-US" sz="2800" b="1" i="0" dirty="0" smtClean="0"/>
              <a:t>cases?</a:t>
            </a:r>
            <a:endParaRPr kumimoji="0" 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751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5334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Equilibrium (static) hyperbolic graphs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Classical picture in equilibrium statistical mechanics (ESM)</a:t>
            </a:r>
          </a:p>
          <a:p>
            <a:pPr lvl="1"/>
            <a:r>
              <a:rPr lang="en-US" dirty="0">
                <a:solidFill>
                  <a:srgbClr val="000066"/>
                </a:solidFill>
              </a:rPr>
              <a:t>K</a:t>
            </a:r>
            <a:r>
              <a:rPr lang="en-US" dirty="0" smtClean="0">
                <a:solidFill>
                  <a:srgbClr val="000066"/>
                </a:solidFill>
              </a:rPr>
              <a:t>nown Hamiltonian and the connection between ESM and Euclidean path-integral QFT suggest a search direction for action invariant under the conformal (Lorentz) group</a:t>
            </a:r>
          </a:p>
          <a:p>
            <a:r>
              <a:rPr lang="en-US" dirty="0" err="1" smtClean="0">
                <a:solidFill>
                  <a:srgbClr val="003300"/>
                </a:solidFill>
              </a:rPr>
              <a:t>Nonequilibrium</a:t>
            </a:r>
            <a:r>
              <a:rPr lang="en-US" dirty="0" smtClean="0">
                <a:solidFill>
                  <a:srgbClr val="003300"/>
                </a:solidFill>
              </a:rPr>
              <a:t> (growing) hyperbolic graphs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Optimization-driven (energy-minimization) dynamics suggests a similar least-action search direction</a:t>
            </a:r>
          </a:p>
          <a:p>
            <a:r>
              <a:rPr lang="en-US" dirty="0" smtClean="0">
                <a:solidFill>
                  <a:srgbClr val="663300"/>
                </a:solidFill>
              </a:rPr>
              <a:t>Causal sets in de Sitter spacetime</a:t>
            </a:r>
          </a:p>
          <a:p>
            <a:pPr lvl="1"/>
            <a:r>
              <a:rPr lang="en-US" dirty="0" smtClean="0">
                <a:solidFill>
                  <a:srgbClr val="663300"/>
                </a:solidFill>
              </a:rPr>
              <a:t>Identical </a:t>
            </a:r>
            <a:r>
              <a:rPr lang="en-US" dirty="0">
                <a:solidFill>
                  <a:srgbClr val="663300"/>
                </a:solidFill>
              </a:rPr>
              <a:t>to growing hyperbolic graphs</a:t>
            </a:r>
          </a:p>
          <a:p>
            <a:pPr lvl="1"/>
            <a:r>
              <a:rPr lang="en-US" dirty="0" smtClean="0">
                <a:solidFill>
                  <a:srgbClr val="663300"/>
                </a:solidFill>
              </a:rPr>
              <a:t>Self-dual: equilibrium and growing at the same time (</a:t>
            </a:r>
            <a:r>
              <a:rPr lang="en-US" dirty="0" err="1" smtClean="0">
                <a:solidFill>
                  <a:srgbClr val="663300"/>
                </a:solidFill>
              </a:rPr>
              <a:t>ESM.vs.QFT</a:t>
            </a:r>
            <a:r>
              <a:rPr lang="en-US" dirty="0" smtClean="0">
                <a:solidFill>
                  <a:srgbClr val="663300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663300"/>
                </a:solidFill>
              </a:rPr>
              <a:t>Action has been </a:t>
            </a:r>
            <a:r>
              <a:rPr lang="en-US" dirty="0" smtClean="0">
                <a:solidFill>
                  <a:srgbClr val="663300"/>
                </a:solidFill>
              </a:rPr>
              <a:t>recently found</a:t>
            </a:r>
            <a:r>
              <a:rPr lang="en-US" dirty="0">
                <a:solidFill>
                  <a:srgbClr val="663300"/>
                </a:solidFill>
              </a:rPr>
              <a:t>; it converges to the action in </a:t>
            </a:r>
            <a:r>
              <a:rPr lang="en-US" dirty="0" smtClean="0">
                <a:solidFill>
                  <a:srgbClr val="663300"/>
                </a:solidFill>
              </a:rPr>
              <a:t>GR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Applications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Find equations of motion to predict and control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Canonical approach is </a:t>
            </a:r>
            <a:r>
              <a:rPr lang="en-US" i="1" dirty="0" smtClean="0">
                <a:solidFill>
                  <a:srgbClr val="A50021"/>
                </a:solidFill>
              </a:rPr>
              <a:t>a</a:t>
            </a:r>
            <a:r>
              <a:rPr lang="en-US" dirty="0" smtClean="0">
                <a:solidFill>
                  <a:srgbClr val="A50021"/>
                </a:solidFill>
              </a:rPr>
              <a:t> (not </a:t>
            </a:r>
            <a:r>
              <a:rPr lang="en-US" i="1" dirty="0" smtClean="0">
                <a:solidFill>
                  <a:srgbClr val="A50021"/>
                </a:solidFill>
              </a:rPr>
              <a:t>the</a:t>
            </a:r>
            <a:r>
              <a:rPr lang="en-US" dirty="0" smtClean="0">
                <a:solidFill>
                  <a:srgbClr val="A50021"/>
                </a:solidFill>
              </a:rPr>
              <a:t>) way to do that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But this is a way that works universally well in many areas of physics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62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400" dirty="0"/>
              <a:t>D. Krioukov, F. Papadopoulos, A. Vahdat, and M. </a:t>
            </a:r>
            <a:r>
              <a:rPr lang="en-US" sz="1400" dirty="0" err="1"/>
              <a:t>Boguñá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en-US" sz="1400" b="1" dirty="0">
                <a:solidFill>
                  <a:srgbClr val="A50021"/>
                </a:solidFill>
              </a:rPr>
              <a:t>Hyperbolic Geometry</a:t>
            </a:r>
            <a:r>
              <a:rPr lang="ru-RU" sz="1400" b="1" dirty="0">
                <a:solidFill>
                  <a:srgbClr val="A50021"/>
                </a:solidFill>
              </a:rPr>
              <a:t> of Complex Networks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i="1" dirty="0"/>
              <a:t>Physical Review E, v.8</a:t>
            </a:r>
            <a:r>
              <a:rPr lang="en-US" sz="1400" i="1" dirty="0"/>
              <a:t>2</a:t>
            </a:r>
            <a:r>
              <a:rPr lang="ru-RU" sz="1400" i="1" dirty="0"/>
              <a:t>, </a:t>
            </a:r>
            <a:r>
              <a:rPr lang="en-US" sz="1400" i="1" dirty="0"/>
              <a:t>036106</a:t>
            </a:r>
            <a:r>
              <a:rPr lang="ru-RU" sz="1400" i="1" dirty="0"/>
              <a:t>, 20</a:t>
            </a:r>
            <a:r>
              <a:rPr lang="en-US" sz="1400" i="1" dirty="0"/>
              <a:t>1</a:t>
            </a:r>
            <a:r>
              <a:rPr lang="ru-RU" sz="1400" i="1" dirty="0"/>
              <a:t>0</a:t>
            </a:r>
            <a:r>
              <a:rPr lang="en-US" sz="1400" i="1" dirty="0"/>
              <a:t>,</a:t>
            </a:r>
            <a:br>
              <a:rPr lang="en-US" sz="1400" i="1" dirty="0"/>
            </a:br>
            <a:r>
              <a:rPr lang="ru-RU" sz="1400" i="1" dirty="0"/>
              <a:t>Physical Review E, v.8</a:t>
            </a:r>
            <a:r>
              <a:rPr lang="en-US" sz="1400" i="1" dirty="0"/>
              <a:t>0</a:t>
            </a:r>
            <a:r>
              <a:rPr lang="ru-RU" sz="1400" i="1" dirty="0"/>
              <a:t>, </a:t>
            </a:r>
            <a:r>
              <a:rPr lang="en-US" sz="1400" i="1" dirty="0"/>
              <a:t>035101(R)</a:t>
            </a:r>
            <a:r>
              <a:rPr lang="ru-RU" sz="1400" i="1" dirty="0"/>
              <a:t>, 20</a:t>
            </a:r>
            <a:r>
              <a:rPr lang="en-US" sz="1400" i="1" dirty="0"/>
              <a:t>09</a:t>
            </a:r>
            <a:br>
              <a:rPr lang="en-US" sz="1400" i="1" dirty="0"/>
            </a:br>
            <a:endParaRPr lang="en-US" sz="1400" i="1" dirty="0"/>
          </a:p>
          <a:p>
            <a:pPr>
              <a:lnSpc>
                <a:spcPct val="80000"/>
              </a:lnSpc>
            </a:pPr>
            <a:r>
              <a:rPr lang="ru-RU" sz="1400" dirty="0" smtClean="0"/>
              <a:t>F</a:t>
            </a:r>
            <a:r>
              <a:rPr lang="ru-RU" sz="1400" dirty="0"/>
              <a:t>. Papadopoulos</a:t>
            </a:r>
            <a:r>
              <a:rPr lang="en-US" sz="1400" dirty="0"/>
              <a:t>, M. Kitsak, M. Á. Serrano, M. </a:t>
            </a:r>
            <a:r>
              <a:rPr lang="en-US" sz="1400" dirty="0" err="1"/>
              <a:t>Boguñá</a:t>
            </a:r>
            <a:r>
              <a:rPr lang="en-US" sz="1400" dirty="0"/>
              <a:t>,, and D. Krioukov,</a:t>
            </a:r>
            <a:br>
              <a:rPr lang="en-US" sz="1400" dirty="0"/>
            </a:br>
            <a:r>
              <a:rPr lang="en-US" sz="1400" b="1" dirty="0">
                <a:solidFill>
                  <a:srgbClr val="A50021"/>
                </a:solidFill>
              </a:rPr>
              <a:t>Popularity versus Similarity in Growing Networks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/>
              <a:t>Nature, v.489, p.537, 2012</a:t>
            </a:r>
          </a:p>
          <a:p>
            <a:pPr eaLnBrk="1" hangingPunct="1">
              <a:lnSpc>
                <a:spcPct val="80000"/>
              </a:lnSpc>
            </a:pP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/>
              <a:t>D. Krioukov, M. Kitsak, R. </a:t>
            </a:r>
            <a:r>
              <a:rPr lang="en-US" sz="1400" dirty="0" err="1"/>
              <a:t>Sinkovits</a:t>
            </a:r>
            <a:r>
              <a:rPr lang="en-US" sz="1400" dirty="0"/>
              <a:t>, D. Rideout, D. Meyer, and M. </a:t>
            </a:r>
            <a:r>
              <a:rPr lang="en-US" sz="1400" dirty="0" err="1"/>
              <a:t>Boguñá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b="1" dirty="0">
                <a:solidFill>
                  <a:srgbClr val="A50021"/>
                </a:solidFill>
              </a:rPr>
              <a:t>Network Cosmology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/>
              <a:t>Nature Scientific Reports, v.2, 793, 2012</a:t>
            </a:r>
            <a:br>
              <a:rPr lang="en-US" sz="1400" i="1" dirty="0"/>
            </a:br>
            <a:endParaRPr lang="en-US" sz="1400" i="1" dirty="0"/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M. </a:t>
            </a:r>
            <a:r>
              <a:rPr lang="en-US" sz="1400" dirty="0" err="1" smtClean="0"/>
              <a:t>Boguñá</a:t>
            </a:r>
            <a:r>
              <a:rPr lang="en-US" sz="1400" dirty="0" smtClean="0"/>
              <a:t>, </a:t>
            </a:r>
            <a:r>
              <a:rPr lang="ru-RU" sz="1400" dirty="0" smtClean="0"/>
              <a:t>F. Papadopoulos</a:t>
            </a:r>
            <a:r>
              <a:rPr lang="en-US" sz="1400" dirty="0" smtClean="0"/>
              <a:t>, and D. Krioukov,</a:t>
            </a:r>
            <a:br>
              <a:rPr lang="en-US" sz="1400" dirty="0" smtClean="0"/>
            </a:br>
            <a:r>
              <a:rPr lang="en-US" sz="1400" b="1" dirty="0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i="1" dirty="0" smtClean="0"/>
              <a:t>Nature Communications, v.1, 62, 2010</a:t>
            </a:r>
            <a:br>
              <a:rPr lang="en-US" sz="1400" i="1" dirty="0" smtClean="0"/>
            </a:br>
            <a:endParaRPr lang="en-US" sz="1400" i="1" dirty="0" smtClean="0"/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M. </a:t>
            </a:r>
            <a:r>
              <a:rPr lang="en-US" sz="1400" dirty="0" err="1" smtClean="0"/>
              <a:t>Boguñá</a:t>
            </a:r>
            <a:r>
              <a:rPr lang="en-US" sz="1400" dirty="0" smtClean="0"/>
              <a:t>, D. Krioukov, and kc claffy,</a:t>
            </a:r>
            <a:br>
              <a:rPr lang="en-US" sz="1400" dirty="0" smtClean="0"/>
            </a:br>
            <a:r>
              <a:rPr lang="en-US" sz="1400" b="1" dirty="0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i="1" dirty="0"/>
              <a:t>Physical Review Letters, v.102, 058701, 2009</a:t>
            </a:r>
            <a:br>
              <a:rPr lang="en-US" sz="1400" i="1" dirty="0"/>
            </a:br>
            <a:r>
              <a:rPr lang="en-US" sz="1400" i="1" dirty="0"/>
              <a:t>Nature </a:t>
            </a:r>
            <a:r>
              <a:rPr lang="en-US" sz="1400" i="1" dirty="0" smtClean="0"/>
              <a:t>Physics, v.5, p.74-80, 2009</a:t>
            </a:r>
            <a:br>
              <a:rPr lang="en-US" sz="1400" i="1" dirty="0" smtClean="0"/>
            </a:br>
            <a:endParaRPr lang="en-US" sz="1400" i="1" dirty="0" smtClean="0"/>
          </a:p>
          <a:p>
            <a:pPr>
              <a:lnSpc>
                <a:spcPct val="80000"/>
              </a:lnSpc>
            </a:pPr>
            <a:r>
              <a:rPr lang="ru-RU" sz="1400" dirty="0"/>
              <a:t>F. Papadopoulos, D. Krioukov, M. </a:t>
            </a:r>
            <a:r>
              <a:rPr lang="en-US" sz="1400" dirty="0" err="1"/>
              <a:t>Boguñá</a:t>
            </a:r>
            <a:r>
              <a:rPr lang="en-US" sz="1400" dirty="0"/>
              <a:t>, and </a:t>
            </a:r>
            <a:r>
              <a:rPr lang="ru-RU" sz="1400" dirty="0"/>
              <a:t>A. Vahdat,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>
                <a:solidFill>
                  <a:srgbClr val="A50021"/>
                </a:solidFill>
              </a:rPr>
              <a:t>Greedy Forwarding in Scale-Free Networks</a:t>
            </a:r>
            <a:br>
              <a:rPr lang="en-US" sz="1400" b="1" dirty="0">
                <a:solidFill>
                  <a:srgbClr val="A50021"/>
                </a:solidFill>
              </a:rPr>
            </a:br>
            <a:r>
              <a:rPr lang="en-US" sz="1400" b="1" dirty="0">
                <a:solidFill>
                  <a:srgbClr val="A50021"/>
                </a:solidFill>
              </a:rPr>
              <a:t>Embedded in Hyperbolic Metric Spaces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/>
              <a:t>INFOCOM 2010,</a:t>
            </a:r>
            <a:br>
              <a:rPr lang="en-US" sz="1400" i="1" dirty="0"/>
            </a:br>
            <a:r>
              <a:rPr lang="en-US" sz="1400" i="1" dirty="0"/>
              <a:t>SIGMETRICS MAMA 2009</a:t>
            </a:r>
            <a:br>
              <a:rPr lang="en-US" sz="1400" i="1" dirty="0"/>
            </a:br>
            <a:endParaRPr lang="en-US" sz="1400" i="1" dirty="0"/>
          </a:p>
          <a:p>
            <a:pPr>
              <a:lnSpc>
                <a:spcPct val="80000"/>
              </a:lnSpc>
            </a:pPr>
            <a:r>
              <a:rPr lang="en-US" sz="1400" dirty="0" smtClean="0"/>
              <a:t>M</a:t>
            </a:r>
            <a:r>
              <a:rPr lang="en-US" sz="1400" dirty="0"/>
              <a:t>. Á. </a:t>
            </a:r>
            <a:r>
              <a:rPr lang="en-US" sz="1400" dirty="0" smtClean="0"/>
              <a:t>Serrano, M</a:t>
            </a:r>
            <a:r>
              <a:rPr lang="en-US" sz="1400" dirty="0"/>
              <a:t>. </a:t>
            </a:r>
            <a:r>
              <a:rPr lang="en-US" sz="1400" dirty="0" err="1"/>
              <a:t>Boguñá</a:t>
            </a:r>
            <a:r>
              <a:rPr lang="en-US" sz="1400" dirty="0"/>
              <a:t>, </a:t>
            </a:r>
            <a:r>
              <a:rPr lang="en-US" sz="1400" dirty="0" smtClean="0"/>
              <a:t>and D</a:t>
            </a:r>
            <a:r>
              <a:rPr lang="en-US" sz="1400" dirty="0"/>
              <a:t>. </a:t>
            </a:r>
            <a:r>
              <a:rPr lang="en-US" sz="1400" dirty="0" smtClean="0"/>
              <a:t>Krioukov,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 smtClean="0">
                <a:solidFill>
                  <a:srgbClr val="A50021"/>
                </a:solidFill>
              </a:rPr>
              <a:t>Self-Similarity of </a:t>
            </a:r>
            <a:r>
              <a:rPr lang="en-US" sz="1400" b="1" dirty="0">
                <a:solidFill>
                  <a:srgbClr val="A50021"/>
                </a:solidFill>
              </a:rPr>
              <a:t>Complex Networks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/>
              <a:t>Physical Review Letters, v.106, 048701, </a:t>
            </a:r>
            <a:r>
              <a:rPr lang="en-US" sz="1400" i="1" dirty="0" smtClean="0"/>
              <a:t>2011</a:t>
            </a:r>
            <a:br>
              <a:rPr lang="en-US" sz="1400" i="1" dirty="0" smtClean="0"/>
            </a:br>
            <a:r>
              <a:rPr lang="en-US" sz="1400" i="1" dirty="0" smtClean="0"/>
              <a:t>Physical </a:t>
            </a:r>
            <a:r>
              <a:rPr lang="en-US" sz="1400" i="1" dirty="0"/>
              <a:t>Review Letters, v.100, 078701, 2008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24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249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1249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Physics, geometry, networks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Canonical physics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Least action principle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Physics of networks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Check &amp; revise principle</a:t>
            </a:r>
            <a:endParaRPr lang="en-US" dirty="0">
              <a:solidFill>
                <a:srgbClr val="0000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 bwMode="auto">
              <a:xfrm>
                <a:off x="257176" y="2667000"/>
                <a:ext cx="1571624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Lagrangian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  <m:d>
                      <m:dPr>
                        <m:ctrlP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𝑞</m:t>
                        </m:r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kumimoji="0" lang="en-US" sz="18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𝑞</m:t>
                            </m:r>
                          </m:e>
                        </m:acc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6" y="2667000"/>
                <a:ext cx="1571624" cy="685800"/>
              </a:xfrm>
              <a:prstGeom prst="roundRect">
                <a:avLst/>
              </a:prstGeom>
              <a:blipFill rotWithShape="1">
                <a:blip r:embed="rId2"/>
                <a:stretch>
                  <a:fillRect l="-382" b="-855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 bwMode="auto">
              <a:xfrm>
                <a:off x="257176" y="3657600"/>
                <a:ext cx="1571624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Action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𝒮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=∫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𝐿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6" y="3657600"/>
                <a:ext cx="1571624" cy="685800"/>
              </a:xfrm>
              <a:prstGeom prst="roundRect">
                <a:avLst/>
              </a:prstGeom>
              <a:blipFill rotWithShape="1">
                <a:blip r:embed="rId3"/>
                <a:stretch>
                  <a:fillRect l="-382" b="-7692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 bwMode="auto">
              <a:xfrm>
                <a:off x="247651" y="4648200"/>
                <a:ext cx="1581149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Least action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𝛿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𝒮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651" y="4648200"/>
                <a:ext cx="1581149" cy="6858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 bwMode="auto">
              <a:xfrm>
                <a:off x="228600" y="5638800"/>
                <a:ext cx="3914775" cy="9525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Euler-Lagrange equations (ELE)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𝑞</m:t>
                              </m:r>
                            </m:e>
                          </m:acc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5638800"/>
                <a:ext cx="3914775" cy="952500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 bwMode="auto">
              <a:xfrm>
                <a:off x="2133599" y="2667000"/>
                <a:ext cx="2428875" cy="9906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Hamiltonian </a:t>
                </a:r>
                <a14:m>
                  <m:oMath xmlns:m="http://schemas.openxmlformats.org/officeDocument/2006/math"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𝐻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𝑝</m:t>
                    </m:r>
                    <m:acc>
                      <m:accPr>
                        <m:chr m:val="̇"/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−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,  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𝑝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𝜕</m:t>
                        </m:r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𝜕</m:t>
                        </m:r>
                        <m:acc>
                          <m:accPr>
                            <m:chr m:val="̇"/>
                            <m:ctrlPr>
                              <a:rPr kumimoji="0" 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0" 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𝑞</m:t>
                            </m:r>
                          </m:e>
                        </m:acc>
                      </m:den>
                    </m:f>
                  </m:oMath>
                </a14:m>
                <a:endParaRPr kumimoji="0" lang="en-US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599" y="2667000"/>
                <a:ext cx="2428875" cy="990600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 bwMode="auto">
              <a:xfrm>
                <a:off x="2143125" y="4038600"/>
                <a:ext cx="2419350" cy="1066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Hamilton</a:t>
                </a:r>
                <a:r>
                  <a:rPr lang="en-US" dirty="0" smtClean="0"/>
                  <a:t> 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equations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</m:e>
                      </m:acc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;  </m:t>
                      </m:r>
                      <m:acc>
                        <m:accPr>
                          <m:chr m:val="̇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3125" y="4038600"/>
                <a:ext cx="2419350" cy="1066800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/>
          <p:cNvSpPr/>
          <p:nvPr/>
        </p:nvSpPr>
        <p:spPr bwMode="auto">
          <a:xfrm>
            <a:off x="685800" y="33528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685800" y="43434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685800" y="53340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16200000">
            <a:off x="1652588" y="2871787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3000375" y="3657600"/>
            <a:ext cx="657225" cy="3810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Up-Down Arrow 21"/>
          <p:cNvSpPr/>
          <p:nvPr/>
        </p:nvSpPr>
        <p:spPr bwMode="auto">
          <a:xfrm>
            <a:off x="3124200" y="5105400"/>
            <a:ext cx="457200" cy="533400"/>
          </a:xfrm>
          <a:prstGeom prst="up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5984063" y="2735516"/>
            <a:ext cx="1776811" cy="617284"/>
          </a:xfrm>
          <a:custGeom>
            <a:avLst/>
            <a:gdLst>
              <a:gd name="connsiteX0" fmla="*/ 24851 w 1776811"/>
              <a:gd name="connsiteY0" fmla="*/ 38420 h 852928"/>
              <a:gd name="connsiteX1" fmla="*/ 24851 w 1776811"/>
              <a:gd name="connsiteY1" fmla="*/ 38420 h 852928"/>
              <a:gd name="connsiteX2" fmla="*/ 662626 w 1776811"/>
              <a:gd name="connsiteY2" fmla="*/ 15368 h 852928"/>
              <a:gd name="connsiteX3" fmla="*/ 793255 w 1776811"/>
              <a:gd name="connsiteY3" fmla="*/ 0 h 852928"/>
              <a:gd name="connsiteX4" fmla="*/ 1039144 w 1776811"/>
              <a:gd name="connsiteY4" fmla="*/ 7684 h 852928"/>
              <a:gd name="connsiteX5" fmla="*/ 1315769 w 1776811"/>
              <a:gd name="connsiteY5" fmla="*/ 15368 h 852928"/>
              <a:gd name="connsiteX6" fmla="*/ 1392609 w 1776811"/>
              <a:gd name="connsiteY6" fmla="*/ 38420 h 852928"/>
              <a:gd name="connsiteX7" fmla="*/ 1646182 w 1776811"/>
              <a:gd name="connsiteY7" fmla="*/ 53788 h 852928"/>
              <a:gd name="connsiteX8" fmla="*/ 1684603 w 1776811"/>
              <a:gd name="connsiteY8" fmla="*/ 92208 h 852928"/>
              <a:gd name="connsiteX9" fmla="*/ 1707655 w 1776811"/>
              <a:gd name="connsiteY9" fmla="*/ 107576 h 852928"/>
              <a:gd name="connsiteX10" fmla="*/ 1730707 w 1776811"/>
              <a:gd name="connsiteY10" fmla="*/ 130629 h 852928"/>
              <a:gd name="connsiteX11" fmla="*/ 1746075 w 1776811"/>
              <a:gd name="connsiteY11" fmla="*/ 199785 h 852928"/>
              <a:gd name="connsiteX12" fmla="*/ 1753759 w 1776811"/>
              <a:gd name="connsiteY12" fmla="*/ 222837 h 852928"/>
              <a:gd name="connsiteX13" fmla="*/ 1761443 w 1776811"/>
              <a:gd name="connsiteY13" fmla="*/ 253573 h 852928"/>
              <a:gd name="connsiteX14" fmla="*/ 1776811 w 1776811"/>
              <a:gd name="connsiteY14" fmla="*/ 299677 h 852928"/>
              <a:gd name="connsiteX15" fmla="*/ 1761443 w 1776811"/>
              <a:gd name="connsiteY15" fmla="*/ 484094 h 852928"/>
              <a:gd name="connsiteX16" fmla="*/ 1753759 w 1776811"/>
              <a:gd name="connsiteY16" fmla="*/ 514830 h 852928"/>
              <a:gd name="connsiteX17" fmla="*/ 1723023 w 1776811"/>
              <a:gd name="connsiteY17" fmla="*/ 530198 h 852928"/>
              <a:gd name="connsiteX18" fmla="*/ 1707655 w 1776811"/>
              <a:gd name="connsiteY18" fmla="*/ 553250 h 852928"/>
              <a:gd name="connsiteX19" fmla="*/ 1699971 w 1776811"/>
              <a:gd name="connsiteY19" fmla="*/ 576302 h 852928"/>
              <a:gd name="connsiteX20" fmla="*/ 1669234 w 1776811"/>
              <a:gd name="connsiteY20" fmla="*/ 607039 h 852928"/>
              <a:gd name="connsiteX21" fmla="*/ 1653866 w 1776811"/>
              <a:gd name="connsiteY21" fmla="*/ 653143 h 852928"/>
              <a:gd name="connsiteX22" fmla="*/ 1646182 w 1776811"/>
              <a:gd name="connsiteY22" fmla="*/ 799139 h 852928"/>
              <a:gd name="connsiteX23" fmla="*/ 1615446 w 1776811"/>
              <a:gd name="connsiteY23" fmla="*/ 806823 h 852928"/>
              <a:gd name="connsiteX24" fmla="*/ 1592394 w 1776811"/>
              <a:gd name="connsiteY24" fmla="*/ 814508 h 852928"/>
              <a:gd name="connsiteX25" fmla="*/ 1561658 w 1776811"/>
              <a:gd name="connsiteY25" fmla="*/ 822192 h 852928"/>
              <a:gd name="connsiteX26" fmla="*/ 1538606 w 1776811"/>
              <a:gd name="connsiteY26" fmla="*/ 829876 h 852928"/>
              <a:gd name="connsiteX27" fmla="*/ 1477134 w 1776811"/>
              <a:gd name="connsiteY27" fmla="*/ 845244 h 852928"/>
              <a:gd name="connsiteX28" fmla="*/ 1100616 w 1776811"/>
              <a:gd name="connsiteY28" fmla="*/ 852928 h 852928"/>
              <a:gd name="connsiteX29" fmla="*/ 731782 w 1776811"/>
              <a:gd name="connsiteY29" fmla="*/ 845244 h 852928"/>
              <a:gd name="connsiteX30" fmla="*/ 639574 w 1776811"/>
              <a:gd name="connsiteY30" fmla="*/ 822192 h 852928"/>
              <a:gd name="connsiteX31" fmla="*/ 562734 w 1776811"/>
              <a:gd name="connsiteY31" fmla="*/ 814508 h 852928"/>
              <a:gd name="connsiteX32" fmla="*/ 531998 w 1776811"/>
              <a:gd name="connsiteY32" fmla="*/ 806823 h 852928"/>
              <a:gd name="connsiteX33" fmla="*/ 462841 w 1776811"/>
              <a:gd name="connsiteY33" fmla="*/ 791455 h 852928"/>
              <a:gd name="connsiteX34" fmla="*/ 386001 w 1776811"/>
              <a:gd name="connsiteY34" fmla="*/ 768403 h 852928"/>
              <a:gd name="connsiteX35" fmla="*/ 270740 w 1776811"/>
              <a:gd name="connsiteY35" fmla="*/ 760719 h 852928"/>
              <a:gd name="connsiteX36" fmla="*/ 124744 w 1776811"/>
              <a:gd name="connsiteY36" fmla="*/ 745351 h 852928"/>
              <a:gd name="connsiteX37" fmla="*/ 101692 w 1776811"/>
              <a:gd name="connsiteY37" fmla="*/ 737667 h 852928"/>
              <a:gd name="connsiteX38" fmla="*/ 70955 w 1776811"/>
              <a:gd name="connsiteY38" fmla="*/ 729983 h 852928"/>
              <a:gd name="connsiteX39" fmla="*/ 40219 w 1776811"/>
              <a:gd name="connsiteY39" fmla="*/ 706931 h 852928"/>
              <a:gd name="connsiteX40" fmla="*/ 24851 w 1776811"/>
              <a:gd name="connsiteY40" fmla="*/ 683879 h 852928"/>
              <a:gd name="connsiteX41" fmla="*/ 9483 w 1776811"/>
              <a:gd name="connsiteY41" fmla="*/ 637775 h 852928"/>
              <a:gd name="connsiteX42" fmla="*/ 1799 w 1776811"/>
              <a:gd name="connsiteY42" fmla="*/ 445674 h 852928"/>
              <a:gd name="connsiteX43" fmla="*/ 24851 w 1776811"/>
              <a:gd name="connsiteY43" fmla="*/ 199785 h 852928"/>
              <a:gd name="connsiteX44" fmla="*/ 32535 w 1776811"/>
              <a:gd name="connsiteY44" fmla="*/ 176733 h 852928"/>
              <a:gd name="connsiteX45" fmla="*/ 47903 w 1776811"/>
              <a:gd name="connsiteY45" fmla="*/ 153681 h 852928"/>
              <a:gd name="connsiteX46" fmla="*/ 24851 w 1776811"/>
              <a:gd name="connsiteY46" fmla="*/ 38420 h 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776811" h="852928">
                <a:moveTo>
                  <a:pt x="24851" y="38420"/>
                </a:moveTo>
                <a:lnTo>
                  <a:pt x="24851" y="38420"/>
                </a:lnTo>
                <a:cubicBezTo>
                  <a:pt x="282879" y="-18919"/>
                  <a:pt x="39663" y="30200"/>
                  <a:pt x="662626" y="15368"/>
                </a:cubicBezTo>
                <a:cubicBezTo>
                  <a:pt x="696775" y="14555"/>
                  <a:pt x="756702" y="5222"/>
                  <a:pt x="793255" y="0"/>
                </a:cubicBezTo>
                <a:lnTo>
                  <a:pt x="1039144" y="7684"/>
                </a:lnTo>
                <a:cubicBezTo>
                  <a:pt x="1131348" y="10396"/>
                  <a:pt x="1223640" y="10762"/>
                  <a:pt x="1315769" y="15368"/>
                </a:cubicBezTo>
                <a:cubicBezTo>
                  <a:pt x="1332807" y="16220"/>
                  <a:pt x="1381604" y="36219"/>
                  <a:pt x="1392609" y="38420"/>
                </a:cubicBezTo>
                <a:cubicBezTo>
                  <a:pt x="1449760" y="49850"/>
                  <a:pt x="1632644" y="53224"/>
                  <a:pt x="1646182" y="53788"/>
                </a:cubicBezTo>
                <a:cubicBezTo>
                  <a:pt x="1721473" y="91432"/>
                  <a:pt x="1646916" y="45099"/>
                  <a:pt x="1684603" y="92208"/>
                </a:cubicBezTo>
                <a:cubicBezTo>
                  <a:pt x="1690372" y="99419"/>
                  <a:pt x="1700561" y="101664"/>
                  <a:pt x="1707655" y="107576"/>
                </a:cubicBezTo>
                <a:cubicBezTo>
                  <a:pt x="1716003" y="114533"/>
                  <a:pt x="1723023" y="122945"/>
                  <a:pt x="1730707" y="130629"/>
                </a:cubicBezTo>
                <a:cubicBezTo>
                  <a:pt x="1748005" y="182522"/>
                  <a:pt x="1728044" y="118645"/>
                  <a:pt x="1746075" y="199785"/>
                </a:cubicBezTo>
                <a:cubicBezTo>
                  <a:pt x="1747832" y="207692"/>
                  <a:pt x="1751534" y="215049"/>
                  <a:pt x="1753759" y="222837"/>
                </a:cubicBezTo>
                <a:cubicBezTo>
                  <a:pt x="1756660" y="232991"/>
                  <a:pt x="1758408" y="243458"/>
                  <a:pt x="1761443" y="253573"/>
                </a:cubicBezTo>
                <a:cubicBezTo>
                  <a:pt x="1766098" y="269089"/>
                  <a:pt x="1776811" y="299677"/>
                  <a:pt x="1776811" y="299677"/>
                </a:cubicBezTo>
                <a:cubicBezTo>
                  <a:pt x="1764048" y="567711"/>
                  <a:pt x="1786862" y="395129"/>
                  <a:pt x="1761443" y="484094"/>
                </a:cubicBezTo>
                <a:cubicBezTo>
                  <a:pt x="1758542" y="494248"/>
                  <a:pt x="1760520" y="506717"/>
                  <a:pt x="1753759" y="514830"/>
                </a:cubicBezTo>
                <a:cubicBezTo>
                  <a:pt x="1746426" y="523630"/>
                  <a:pt x="1733268" y="525075"/>
                  <a:pt x="1723023" y="530198"/>
                </a:cubicBezTo>
                <a:cubicBezTo>
                  <a:pt x="1717900" y="537882"/>
                  <a:pt x="1711785" y="544990"/>
                  <a:pt x="1707655" y="553250"/>
                </a:cubicBezTo>
                <a:cubicBezTo>
                  <a:pt x="1704033" y="560495"/>
                  <a:pt x="1704679" y="569711"/>
                  <a:pt x="1699971" y="576302"/>
                </a:cubicBezTo>
                <a:cubicBezTo>
                  <a:pt x="1691549" y="588093"/>
                  <a:pt x="1669234" y="607039"/>
                  <a:pt x="1669234" y="607039"/>
                </a:cubicBezTo>
                <a:cubicBezTo>
                  <a:pt x="1664111" y="622407"/>
                  <a:pt x="1654717" y="636966"/>
                  <a:pt x="1653866" y="653143"/>
                </a:cubicBezTo>
                <a:cubicBezTo>
                  <a:pt x="1651305" y="701808"/>
                  <a:pt x="1658001" y="751861"/>
                  <a:pt x="1646182" y="799139"/>
                </a:cubicBezTo>
                <a:cubicBezTo>
                  <a:pt x="1643621" y="809384"/>
                  <a:pt x="1625600" y="803922"/>
                  <a:pt x="1615446" y="806823"/>
                </a:cubicBezTo>
                <a:cubicBezTo>
                  <a:pt x="1607658" y="809048"/>
                  <a:pt x="1600182" y="812283"/>
                  <a:pt x="1592394" y="814508"/>
                </a:cubicBezTo>
                <a:cubicBezTo>
                  <a:pt x="1582240" y="817409"/>
                  <a:pt x="1571812" y="819291"/>
                  <a:pt x="1561658" y="822192"/>
                </a:cubicBezTo>
                <a:cubicBezTo>
                  <a:pt x="1553870" y="824417"/>
                  <a:pt x="1546420" y="827745"/>
                  <a:pt x="1538606" y="829876"/>
                </a:cubicBezTo>
                <a:cubicBezTo>
                  <a:pt x="1518229" y="835433"/>
                  <a:pt x="1498226" y="844134"/>
                  <a:pt x="1477134" y="845244"/>
                </a:cubicBezTo>
                <a:cubicBezTo>
                  <a:pt x="1351775" y="851842"/>
                  <a:pt x="1226122" y="850367"/>
                  <a:pt x="1100616" y="852928"/>
                </a:cubicBezTo>
                <a:lnTo>
                  <a:pt x="731782" y="845244"/>
                </a:lnTo>
                <a:cubicBezTo>
                  <a:pt x="666431" y="842824"/>
                  <a:pt x="703857" y="834245"/>
                  <a:pt x="639574" y="822192"/>
                </a:cubicBezTo>
                <a:cubicBezTo>
                  <a:pt x="614274" y="817448"/>
                  <a:pt x="588347" y="817069"/>
                  <a:pt x="562734" y="814508"/>
                </a:cubicBezTo>
                <a:cubicBezTo>
                  <a:pt x="552489" y="811946"/>
                  <a:pt x="542307" y="809114"/>
                  <a:pt x="531998" y="806823"/>
                </a:cubicBezTo>
                <a:cubicBezTo>
                  <a:pt x="496335" y="798898"/>
                  <a:pt x="495644" y="800827"/>
                  <a:pt x="462841" y="791455"/>
                </a:cubicBezTo>
                <a:cubicBezTo>
                  <a:pt x="435856" y="783745"/>
                  <a:pt x="415906" y="772481"/>
                  <a:pt x="386001" y="768403"/>
                </a:cubicBezTo>
                <a:cubicBezTo>
                  <a:pt x="347848" y="763200"/>
                  <a:pt x="309140" y="763563"/>
                  <a:pt x="270740" y="760719"/>
                </a:cubicBezTo>
                <a:cubicBezTo>
                  <a:pt x="175326" y="753651"/>
                  <a:pt x="200349" y="756152"/>
                  <a:pt x="124744" y="745351"/>
                </a:cubicBezTo>
                <a:cubicBezTo>
                  <a:pt x="117060" y="742790"/>
                  <a:pt x="109480" y="739892"/>
                  <a:pt x="101692" y="737667"/>
                </a:cubicBezTo>
                <a:cubicBezTo>
                  <a:pt x="91537" y="734766"/>
                  <a:pt x="80401" y="734706"/>
                  <a:pt x="70955" y="729983"/>
                </a:cubicBezTo>
                <a:cubicBezTo>
                  <a:pt x="59500" y="724256"/>
                  <a:pt x="49275" y="715987"/>
                  <a:pt x="40219" y="706931"/>
                </a:cubicBezTo>
                <a:cubicBezTo>
                  <a:pt x="33689" y="700401"/>
                  <a:pt x="28602" y="692318"/>
                  <a:pt x="24851" y="683879"/>
                </a:cubicBezTo>
                <a:cubicBezTo>
                  <a:pt x="18272" y="669076"/>
                  <a:pt x="9483" y="637775"/>
                  <a:pt x="9483" y="637775"/>
                </a:cubicBezTo>
                <a:cubicBezTo>
                  <a:pt x="6922" y="573741"/>
                  <a:pt x="1799" y="509759"/>
                  <a:pt x="1799" y="445674"/>
                </a:cubicBezTo>
                <a:cubicBezTo>
                  <a:pt x="1799" y="254621"/>
                  <a:pt x="-9573" y="303056"/>
                  <a:pt x="24851" y="199785"/>
                </a:cubicBezTo>
                <a:cubicBezTo>
                  <a:pt x="27412" y="192101"/>
                  <a:pt x="28042" y="183472"/>
                  <a:pt x="32535" y="176733"/>
                </a:cubicBezTo>
                <a:lnTo>
                  <a:pt x="47903" y="153681"/>
                </a:lnTo>
                <a:cubicBezTo>
                  <a:pt x="38522" y="69250"/>
                  <a:pt x="28693" y="57630"/>
                  <a:pt x="24851" y="3842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Collect some data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6078071" y="3657600"/>
            <a:ext cx="1798063" cy="914400"/>
          </a:xfrm>
          <a:custGeom>
            <a:avLst/>
            <a:gdLst>
              <a:gd name="connsiteX0" fmla="*/ 0 w 1798063"/>
              <a:gd name="connsiteY0" fmla="*/ 330413 h 1029660"/>
              <a:gd name="connsiteX1" fmla="*/ 0 w 1798063"/>
              <a:gd name="connsiteY1" fmla="*/ 330413 h 1029660"/>
              <a:gd name="connsiteX2" fmla="*/ 23052 w 1798063"/>
              <a:gd name="connsiteY2" fmla="*/ 238205 h 1029660"/>
              <a:gd name="connsiteX3" fmla="*/ 53788 w 1798063"/>
              <a:gd name="connsiteY3" fmla="*/ 161364 h 1029660"/>
              <a:gd name="connsiteX4" fmla="*/ 76840 w 1798063"/>
              <a:gd name="connsiteY4" fmla="*/ 145996 h 1029660"/>
              <a:gd name="connsiteX5" fmla="*/ 107576 w 1798063"/>
              <a:gd name="connsiteY5" fmla="*/ 99892 h 1029660"/>
              <a:gd name="connsiteX6" fmla="*/ 130628 w 1798063"/>
              <a:gd name="connsiteY6" fmla="*/ 92208 h 1029660"/>
              <a:gd name="connsiteX7" fmla="*/ 230521 w 1798063"/>
              <a:gd name="connsiteY7" fmla="*/ 46104 h 1029660"/>
              <a:gd name="connsiteX8" fmla="*/ 276625 w 1798063"/>
              <a:gd name="connsiteY8" fmla="*/ 30736 h 1029660"/>
              <a:gd name="connsiteX9" fmla="*/ 353465 w 1798063"/>
              <a:gd name="connsiteY9" fmla="*/ 15368 h 1029660"/>
              <a:gd name="connsiteX10" fmla="*/ 445674 w 1798063"/>
              <a:gd name="connsiteY10" fmla="*/ 0 h 1029660"/>
              <a:gd name="connsiteX11" fmla="*/ 668511 w 1798063"/>
              <a:gd name="connsiteY11" fmla="*/ 7684 h 1029660"/>
              <a:gd name="connsiteX12" fmla="*/ 783771 w 1798063"/>
              <a:gd name="connsiteY12" fmla="*/ 30736 h 1029660"/>
              <a:gd name="connsiteX13" fmla="*/ 845243 w 1798063"/>
              <a:gd name="connsiteY13" fmla="*/ 38420 h 1029660"/>
              <a:gd name="connsiteX14" fmla="*/ 1045028 w 1798063"/>
              <a:gd name="connsiteY14" fmla="*/ 69156 h 1029660"/>
              <a:gd name="connsiteX15" fmla="*/ 1183341 w 1798063"/>
              <a:gd name="connsiteY15" fmla="*/ 84524 h 1029660"/>
              <a:gd name="connsiteX16" fmla="*/ 1590595 w 1798063"/>
              <a:gd name="connsiteY16" fmla="*/ 99892 h 1029660"/>
              <a:gd name="connsiteX17" fmla="*/ 1751959 w 1798063"/>
              <a:gd name="connsiteY17" fmla="*/ 107576 h 1029660"/>
              <a:gd name="connsiteX18" fmla="*/ 1782695 w 1798063"/>
              <a:gd name="connsiteY18" fmla="*/ 192100 h 1029660"/>
              <a:gd name="connsiteX19" fmla="*/ 1798063 w 1798063"/>
              <a:gd name="connsiteY19" fmla="*/ 345781 h 1029660"/>
              <a:gd name="connsiteX20" fmla="*/ 1790379 w 1798063"/>
              <a:gd name="connsiteY20" fmla="*/ 537882 h 1029660"/>
              <a:gd name="connsiteX21" fmla="*/ 1767327 w 1798063"/>
              <a:gd name="connsiteY21" fmla="*/ 622406 h 1029660"/>
              <a:gd name="connsiteX22" fmla="*/ 1751959 w 1798063"/>
              <a:gd name="connsiteY22" fmla="*/ 683879 h 1029660"/>
              <a:gd name="connsiteX23" fmla="*/ 1736591 w 1798063"/>
              <a:gd name="connsiteY23" fmla="*/ 722299 h 1029660"/>
              <a:gd name="connsiteX24" fmla="*/ 1728907 w 1798063"/>
              <a:gd name="connsiteY24" fmla="*/ 760719 h 1029660"/>
              <a:gd name="connsiteX25" fmla="*/ 1698171 w 1798063"/>
              <a:gd name="connsiteY25" fmla="*/ 814507 h 1029660"/>
              <a:gd name="connsiteX26" fmla="*/ 1690487 w 1798063"/>
              <a:gd name="connsiteY26" fmla="*/ 860611 h 1029660"/>
              <a:gd name="connsiteX27" fmla="*/ 1644383 w 1798063"/>
              <a:gd name="connsiteY27" fmla="*/ 883664 h 1029660"/>
              <a:gd name="connsiteX28" fmla="*/ 1582911 w 1798063"/>
              <a:gd name="connsiteY28" fmla="*/ 937452 h 1029660"/>
              <a:gd name="connsiteX29" fmla="*/ 1567542 w 1798063"/>
              <a:gd name="connsiteY29" fmla="*/ 952820 h 1029660"/>
              <a:gd name="connsiteX30" fmla="*/ 1490702 w 1798063"/>
              <a:gd name="connsiteY30" fmla="*/ 975872 h 1029660"/>
              <a:gd name="connsiteX31" fmla="*/ 1429230 w 1798063"/>
              <a:gd name="connsiteY31" fmla="*/ 998924 h 1029660"/>
              <a:gd name="connsiteX32" fmla="*/ 1398494 w 1798063"/>
              <a:gd name="connsiteY32" fmla="*/ 1006608 h 1029660"/>
              <a:gd name="connsiteX33" fmla="*/ 1375442 w 1798063"/>
              <a:gd name="connsiteY33" fmla="*/ 1014292 h 1029660"/>
              <a:gd name="connsiteX34" fmla="*/ 1321653 w 1798063"/>
              <a:gd name="connsiteY34" fmla="*/ 1029660 h 1029660"/>
              <a:gd name="connsiteX35" fmla="*/ 722299 w 1798063"/>
              <a:gd name="connsiteY35" fmla="*/ 1021976 h 1029660"/>
              <a:gd name="connsiteX36" fmla="*/ 668511 w 1798063"/>
              <a:gd name="connsiteY36" fmla="*/ 1014292 h 1029660"/>
              <a:gd name="connsiteX37" fmla="*/ 591670 w 1798063"/>
              <a:gd name="connsiteY37" fmla="*/ 998924 h 1029660"/>
              <a:gd name="connsiteX38" fmla="*/ 537882 w 1798063"/>
              <a:gd name="connsiteY38" fmla="*/ 983556 h 1029660"/>
              <a:gd name="connsiteX39" fmla="*/ 514830 w 1798063"/>
              <a:gd name="connsiteY39" fmla="*/ 960504 h 1029660"/>
              <a:gd name="connsiteX40" fmla="*/ 491778 w 1798063"/>
              <a:gd name="connsiteY40" fmla="*/ 952820 h 1029660"/>
              <a:gd name="connsiteX41" fmla="*/ 430305 w 1798063"/>
              <a:gd name="connsiteY41" fmla="*/ 929768 h 1029660"/>
              <a:gd name="connsiteX42" fmla="*/ 399569 w 1798063"/>
              <a:gd name="connsiteY42" fmla="*/ 899032 h 1029660"/>
              <a:gd name="connsiteX43" fmla="*/ 376517 w 1798063"/>
              <a:gd name="connsiteY43" fmla="*/ 875979 h 1029660"/>
              <a:gd name="connsiteX44" fmla="*/ 330413 w 1798063"/>
              <a:gd name="connsiteY44" fmla="*/ 860611 h 1029660"/>
              <a:gd name="connsiteX45" fmla="*/ 268941 w 1798063"/>
              <a:gd name="connsiteY45" fmla="*/ 845243 h 1029660"/>
              <a:gd name="connsiteX46" fmla="*/ 222837 w 1798063"/>
              <a:gd name="connsiteY46" fmla="*/ 814507 h 1029660"/>
              <a:gd name="connsiteX47" fmla="*/ 184416 w 1798063"/>
              <a:gd name="connsiteY47" fmla="*/ 776087 h 1029660"/>
              <a:gd name="connsiteX48" fmla="*/ 161364 w 1798063"/>
              <a:gd name="connsiteY48" fmla="*/ 768403 h 1029660"/>
              <a:gd name="connsiteX49" fmla="*/ 138312 w 1798063"/>
              <a:gd name="connsiteY49" fmla="*/ 753035 h 1029660"/>
              <a:gd name="connsiteX50" fmla="*/ 92208 w 1798063"/>
              <a:gd name="connsiteY50" fmla="*/ 737667 h 1029660"/>
              <a:gd name="connsiteX51" fmla="*/ 76840 w 1798063"/>
              <a:gd name="connsiteY51" fmla="*/ 714615 h 1029660"/>
              <a:gd name="connsiteX52" fmla="*/ 30736 w 1798063"/>
              <a:gd name="connsiteY52" fmla="*/ 691563 h 1029660"/>
              <a:gd name="connsiteX53" fmla="*/ 7684 w 1798063"/>
              <a:gd name="connsiteY53" fmla="*/ 676195 h 1029660"/>
              <a:gd name="connsiteX54" fmla="*/ 23052 w 1798063"/>
              <a:gd name="connsiteY54" fmla="*/ 614722 h 1029660"/>
              <a:gd name="connsiteX55" fmla="*/ 30736 w 1798063"/>
              <a:gd name="connsiteY55" fmla="*/ 591670 h 1029660"/>
              <a:gd name="connsiteX56" fmla="*/ 15368 w 1798063"/>
              <a:gd name="connsiteY56" fmla="*/ 461042 h 1029660"/>
              <a:gd name="connsiteX57" fmla="*/ 0 w 1798063"/>
              <a:gd name="connsiteY57" fmla="*/ 330413 h 10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98063" h="1029660">
                <a:moveTo>
                  <a:pt x="0" y="330413"/>
                </a:moveTo>
                <a:lnTo>
                  <a:pt x="0" y="330413"/>
                </a:lnTo>
                <a:cubicBezTo>
                  <a:pt x="16583" y="181166"/>
                  <a:pt x="-8319" y="308790"/>
                  <a:pt x="23052" y="238205"/>
                </a:cubicBezTo>
                <a:cubicBezTo>
                  <a:pt x="31242" y="219777"/>
                  <a:pt x="38812" y="179335"/>
                  <a:pt x="53788" y="161364"/>
                </a:cubicBezTo>
                <a:cubicBezTo>
                  <a:pt x="59700" y="154269"/>
                  <a:pt x="69156" y="151119"/>
                  <a:pt x="76840" y="145996"/>
                </a:cubicBezTo>
                <a:cubicBezTo>
                  <a:pt x="87085" y="130628"/>
                  <a:pt x="90054" y="105733"/>
                  <a:pt x="107576" y="99892"/>
                </a:cubicBezTo>
                <a:cubicBezTo>
                  <a:pt x="115260" y="97331"/>
                  <a:pt x="123254" y="95560"/>
                  <a:pt x="130628" y="92208"/>
                </a:cubicBezTo>
                <a:cubicBezTo>
                  <a:pt x="201693" y="59906"/>
                  <a:pt x="172482" y="67209"/>
                  <a:pt x="230521" y="46104"/>
                </a:cubicBezTo>
                <a:cubicBezTo>
                  <a:pt x="245745" y="40568"/>
                  <a:pt x="260740" y="33913"/>
                  <a:pt x="276625" y="30736"/>
                </a:cubicBezTo>
                <a:cubicBezTo>
                  <a:pt x="302238" y="25613"/>
                  <a:pt x="327700" y="19662"/>
                  <a:pt x="353465" y="15368"/>
                </a:cubicBezTo>
                <a:cubicBezTo>
                  <a:pt x="461396" y="-2620"/>
                  <a:pt x="376503" y="17292"/>
                  <a:pt x="445674" y="0"/>
                </a:cubicBezTo>
                <a:lnTo>
                  <a:pt x="668511" y="7684"/>
                </a:lnTo>
                <a:cubicBezTo>
                  <a:pt x="757507" y="12495"/>
                  <a:pt x="701982" y="14378"/>
                  <a:pt x="783771" y="30736"/>
                </a:cubicBezTo>
                <a:cubicBezTo>
                  <a:pt x="804020" y="34786"/>
                  <a:pt x="824752" y="35859"/>
                  <a:pt x="845243" y="38420"/>
                </a:cubicBezTo>
                <a:cubicBezTo>
                  <a:pt x="948183" y="67831"/>
                  <a:pt x="874977" y="50262"/>
                  <a:pt x="1045028" y="69156"/>
                </a:cubicBezTo>
                <a:lnTo>
                  <a:pt x="1183341" y="84524"/>
                </a:lnTo>
                <a:cubicBezTo>
                  <a:pt x="1337062" y="122954"/>
                  <a:pt x="1189248" y="88425"/>
                  <a:pt x="1590595" y="99892"/>
                </a:cubicBezTo>
                <a:cubicBezTo>
                  <a:pt x="1644422" y="101430"/>
                  <a:pt x="1698171" y="105015"/>
                  <a:pt x="1751959" y="107576"/>
                </a:cubicBezTo>
                <a:cubicBezTo>
                  <a:pt x="1798973" y="123247"/>
                  <a:pt x="1775661" y="107686"/>
                  <a:pt x="1782695" y="192100"/>
                </a:cubicBezTo>
                <a:cubicBezTo>
                  <a:pt x="1794420" y="332806"/>
                  <a:pt x="1783198" y="256593"/>
                  <a:pt x="1798063" y="345781"/>
                </a:cubicBezTo>
                <a:cubicBezTo>
                  <a:pt x="1795502" y="409815"/>
                  <a:pt x="1794505" y="473930"/>
                  <a:pt x="1790379" y="537882"/>
                </a:cubicBezTo>
                <a:cubicBezTo>
                  <a:pt x="1786682" y="595186"/>
                  <a:pt x="1782944" y="571650"/>
                  <a:pt x="1767327" y="622406"/>
                </a:cubicBezTo>
                <a:cubicBezTo>
                  <a:pt x="1761115" y="642594"/>
                  <a:pt x="1759803" y="664268"/>
                  <a:pt x="1751959" y="683879"/>
                </a:cubicBezTo>
                <a:cubicBezTo>
                  <a:pt x="1746836" y="696686"/>
                  <a:pt x="1740554" y="709088"/>
                  <a:pt x="1736591" y="722299"/>
                </a:cubicBezTo>
                <a:cubicBezTo>
                  <a:pt x="1732838" y="734808"/>
                  <a:pt x="1733037" y="748329"/>
                  <a:pt x="1728907" y="760719"/>
                </a:cubicBezTo>
                <a:cubicBezTo>
                  <a:pt x="1722408" y="780217"/>
                  <a:pt x="1709413" y="797644"/>
                  <a:pt x="1698171" y="814507"/>
                </a:cubicBezTo>
                <a:cubicBezTo>
                  <a:pt x="1695610" y="829875"/>
                  <a:pt x="1697455" y="846676"/>
                  <a:pt x="1690487" y="860611"/>
                </a:cubicBezTo>
                <a:cubicBezTo>
                  <a:pt x="1684529" y="872526"/>
                  <a:pt x="1655292" y="880027"/>
                  <a:pt x="1644383" y="883664"/>
                </a:cubicBezTo>
                <a:cubicBezTo>
                  <a:pt x="1600846" y="948969"/>
                  <a:pt x="1672546" y="847823"/>
                  <a:pt x="1582911" y="937452"/>
                </a:cubicBezTo>
                <a:cubicBezTo>
                  <a:pt x="1577788" y="942575"/>
                  <a:pt x="1574022" y="949580"/>
                  <a:pt x="1567542" y="952820"/>
                </a:cubicBezTo>
                <a:cubicBezTo>
                  <a:pt x="1531913" y="970634"/>
                  <a:pt x="1523793" y="964842"/>
                  <a:pt x="1490702" y="975872"/>
                </a:cubicBezTo>
                <a:cubicBezTo>
                  <a:pt x="1441985" y="992111"/>
                  <a:pt x="1466998" y="988133"/>
                  <a:pt x="1429230" y="998924"/>
                </a:cubicBezTo>
                <a:cubicBezTo>
                  <a:pt x="1419076" y="1001825"/>
                  <a:pt x="1408648" y="1003707"/>
                  <a:pt x="1398494" y="1006608"/>
                </a:cubicBezTo>
                <a:cubicBezTo>
                  <a:pt x="1390706" y="1008833"/>
                  <a:pt x="1383200" y="1011965"/>
                  <a:pt x="1375442" y="1014292"/>
                </a:cubicBezTo>
                <a:cubicBezTo>
                  <a:pt x="1357581" y="1019650"/>
                  <a:pt x="1339583" y="1024537"/>
                  <a:pt x="1321653" y="1029660"/>
                </a:cubicBezTo>
                <a:lnTo>
                  <a:pt x="722299" y="1021976"/>
                </a:lnTo>
                <a:cubicBezTo>
                  <a:pt x="704193" y="1021550"/>
                  <a:pt x="686347" y="1017439"/>
                  <a:pt x="668511" y="1014292"/>
                </a:cubicBezTo>
                <a:cubicBezTo>
                  <a:pt x="642788" y="1009753"/>
                  <a:pt x="616450" y="1007184"/>
                  <a:pt x="591670" y="998924"/>
                </a:cubicBezTo>
                <a:cubicBezTo>
                  <a:pt x="558599" y="987900"/>
                  <a:pt x="576476" y="993204"/>
                  <a:pt x="537882" y="983556"/>
                </a:cubicBezTo>
                <a:cubicBezTo>
                  <a:pt x="530198" y="975872"/>
                  <a:pt x="523872" y="966532"/>
                  <a:pt x="514830" y="960504"/>
                </a:cubicBezTo>
                <a:cubicBezTo>
                  <a:pt x="508091" y="956011"/>
                  <a:pt x="499362" y="955664"/>
                  <a:pt x="491778" y="952820"/>
                </a:cubicBezTo>
                <a:cubicBezTo>
                  <a:pt x="418283" y="925259"/>
                  <a:pt x="482625" y="947207"/>
                  <a:pt x="430305" y="929768"/>
                </a:cubicBezTo>
                <a:cubicBezTo>
                  <a:pt x="415668" y="885858"/>
                  <a:pt x="434696" y="922451"/>
                  <a:pt x="399569" y="899032"/>
                </a:cubicBezTo>
                <a:cubicBezTo>
                  <a:pt x="390527" y="893004"/>
                  <a:pt x="386016" y="881257"/>
                  <a:pt x="376517" y="875979"/>
                </a:cubicBezTo>
                <a:cubicBezTo>
                  <a:pt x="362356" y="868112"/>
                  <a:pt x="345781" y="865734"/>
                  <a:pt x="330413" y="860611"/>
                </a:cubicBezTo>
                <a:cubicBezTo>
                  <a:pt x="294971" y="848797"/>
                  <a:pt x="315303" y="854515"/>
                  <a:pt x="268941" y="845243"/>
                </a:cubicBezTo>
                <a:cubicBezTo>
                  <a:pt x="253573" y="834998"/>
                  <a:pt x="235897" y="827567"/>
                  <a:pt x="222837" y="814507"/>
                </a:cubicBezTo>
                <a:cubicBezTo>
                  <a:pt x="210030" y="801700"/>
                  <a:pt x="201598" y="781814"/>
                  <a:pt x="184416" y="776087"/>
                </a:cubicBezTo>
                <a:cubicBezTo>
                  <a:pt x="176732" y="773526"/>
                  <a:pt x="168609" y="772025"/>
                  <a:pt x="161364" y="768403"/>
                </a:cubicBezTo>
                <a:cubicBezTo>
                  <a:pt x="153104" y="764273"/>
                  <a:pt x="146751" y="756786"/>
                  <a:pt x="138312" y="753035"/>
                </a:cubicBezTo>
                <a:cubicBezTo>
                  <a:pt x="123509" y="746456"/>
                  <a:pt x="92208" y="737667"/>
                  <a:pt x="92208" y="737667"/>
                </a:cubicBezTo>
                <a:cubicBezTo>
                  <a:pt x="87085" y="729983"/>
                  <a:pt x="83370" y="721145"/>
                  <a:pt x="76840" y="714615"/>
                </a:cubicBezTo>
                <a:cubicBezTo>
                  <a:pt x="54819" y="692594"/>
                  <a:pt x="55734" y="704062"/>
                  <a:pt x="30736" y="691563"/>
                </a:cubicBezTo>
                <a:cubicBezTo>
                  <a:pt x="22476" y="687433"/>
                  <a:pt x="15368" y="681318"/>
                  <a:pt x="7684" y="676195"/>
                </a:cubicBezTo>
                <a:cubicBezTo>
                  <a:pt x="12807" y="655704"/>
                  <a:pt x="17495" y="635099"/>
                  <a:pt x="23052" y="614722"/>
                </a:cubicBezTo>
                <a:cubicBezTo>
                  <a:pt x="25183" y="606908"/>
                  <a:pt x="31140" y="599760"/>
                  <a:pt x="30736" y="591670"/>
                </a:cubicBezTo>
                <a:cubicBezTo>
                  <a:pt x="28547" y="547882"/>
                  <a:pt x="20491" y="504585"/>
                  <a:pt x="15368" y="461042"/>
                </a:cubicBezTo>
                <a:cubicBezTo>
                  <a:pt x="23690" y="361176"/>
                  <a:pt x="2561" y="352185"/>
                  <a:pt x="0" y="33041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Measure some properties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5885778" y="4800600"/>
            <a:ext cx="1982672" cy="868296"/>
          </a:xfrm>
          <a:custGeom>
            <a:avLst/>
            <a:gdLst>
              <a:gd name="connsiteX0" fmla="*/ 1083640 w 1982672"/>
              <a:gd name="connsiteY0" fmla="*/ 23052 h 868296"/>
              <a:gd name="connsiteX1" fmla="*/ 1083640 w 1982672"/>
              <a:gd name="connsiteY1" fmla="*/ 23052 h 868296"/>
              <a:gd name="connsiteX2" fmla="*/ 330605 w 1982672"/>
              <a:gd name="connsiteY2" fmla="*/ 30736 h 868296"/>
              <a:gd name="connsiteX3" fmla="*/ 192293 w 1982672"/>
              <a:gd name="connsiteY3" fmla="*/ 61472 h 868296"/>
              <a:gd name="connsiteX4" fmla="*/ 169240 w 1982672"/>
              <a:gd name="connsiteY4" fmla="*/ 69156 h 868296"/>
              <a:gd name="connsiteX5" fmla="*/ 146188 w 1982672"/>
              <a:gd name="connsiteY5" fmla="*/ 76840 h 868296"/>
              <a:gd name="connsiteX6" fmla="*/ 100084 w 1982672"/>
              <a:gd name="connsiteY6" fmla="*/ 115260 h 868296"/>
              <a:gd name="connsiteX7" fmla="*/ 53980 w 1982672"/>
              <a:gd name="connsiteY7" fmla="*/ 161365 h 868296"/>
              <a:gd name="connsiteX8" fmla="*/ 30928 w 1982672"/>
              <a:gd name="connsiteY8" fmla="*/ 207469 h 868296"/>
              <a:gd name="connsiteX9" fmla="*/ 7876 w 1982672"/>
              <a:gd name="connsiteY9" fmla="*/ 253573 h 868296"/>
              <a:gd name="connsiteX10" fmla="*/ 192 w 1982672"/>
              <a:gd name="connsiteY10" fmla="*/ 353465 h 868296"/>
              <a:gd name="connsiteX11" fmla="*/ 23244 w 1982672"/>
              <a:gd name="connsiteY11" fmla="*/ 461042 h 868296"/>
              <a:gd name="connsiteX12" fmla="*/ 38612 w 1982672"/>
              <a:gd name="connsiteY12" fmla="*/ 514830 h 868296"/>
              <a:gd name="connsiteX13" fmla="*/ 46296 w 1982672"/>
              <a:gd name="connsiteY13" fmla="*/ 599354 h 868296"/>
              <a:gd name="connsiteX14" fmla="*/ 61664 w 1982672"/>
              <a:gd name="connsiteY14" fmla="*/ 622407 h 868296"/>
              <a:gd name="connsiteX15" fmla="*/ 77032 w 1982672"/>
              <a:gd name="connsiteY15" fmla="*/ 676195 h 868296"/>
              <a:gd name="connsiteX16" fmla="*/ 92400 w 1982672"/>
              <a:gd name="connsiteY16" fmla="*/ 722299 h 868296"/>
              <a:gd name="connsiteX17" fmla="*/ 100084 w 1982672"/>
              <a:gd name="connsiteY17" fmla="*/ 745351 h 868296"/>
              <a:gd name="connsiteX18" fmla="*/ 115452 w 1982672"/>
              <a:gd name="connsiteY18" fmla="*/ 799139 h 868296"/>
              <a:gd name="connsiteX19" fmla="*/ 169240 w 1982672"/>
              <a:gd name="connsiteY19" fmla="*/ 829875 h 868296"/>
              <a:gd name="connsiteX20" fmla="*/ 199977 w 1982672"/>
              <a:gd name="connsiteY20" fmla="*/ 837559 h 868296"/>
              <a:gd name="connsiteX21" fmla="*/ 315237 w 1982672"/>
              <a:gd name="connsiteY21" fmla="*/ 868296 h 868296"/>
              <a:gd name="connsiteX22" fmla="*/ 499654 w 1982672"/>
              <a:gd name="connsiteY22" fmla="*/ 852928 h 868296"/>
              <a:gd name="connsiteX23" fmla="*/ 538074 w 1982672"/>
              <a:gd name="connsiteY23" fmla="*/ 845244 h 868296"/>
              <a:gd name="connsiteX24" fmla="*/ 599546 w 1982672"/>
              <a:gd name="connsiteY24" fmla="*/ 837559 h 868296"/>
              <a:gd name="connsiteX25" fmla="*/ 883856 w 1982672"/>
              <a:gd name="connsiteY25" fmla="*/ 845244 h 868296"/>
              <a:gd name="connsiteX26" fmla="*/ 922276 w 1982672"/>
              <a:gd name="connsiteY26" fmla="*/ 860612 h 868296"/>
              <a:gd name="connsiteX27" fmla="*/ 968380 w 1982672"/>
              <a:gd name="connsiteY27" fmla="*/ 868296 h 868296"/>
              <a:gd name="connsiteX28" fmla="*/ 1221953 w 1982672"/>
              <a:gd name="connsiteY28" fmla="*/ 860612 h 868296"/>
              <a:gd name="connsiteX29" fmla="*/ 1306477 w 1982672"/>
              <a:gd name="connsiteY29" fmla="*/ 837559 h 868296"/>
              <a:gd name="connsiteX30" fmla="*/ 1337214 w 1982672"/>
              <a:gd name="connsiteY30" fmla="*/ 829875 h 868296"/>
              <a:gd name="connsiteX31" fmla="*/ 1360266 w 1982672"/>
              <a:gd name="connsiteY31" fmla="*/ 822191 h 868296"/>
              <a:gd name="connsiteX32" fmla="*/ 1513946 w 1982672"/>
              <a:gd name="connsiteY32" fmla="*/ 814507 h 868296"/>
              <a:gd name="connsiteX33" fmla="*/ 1882780 w 1982672"/>
              <a:gd name="connsiteY33" fmla="*/ 791455 h 868296"/>
              <a:gd name="connsiteX34" fmla="*/ 1928884 w 1982672"/>
              <a:gd name="connsiteY34" fmla="*/ 760719 h 868296"/>
              <a:gd name="connsiteX35" fmla="*/ 1944252 w 1982672"/>
              <a:gd name="connsiteY35" fmla="*/ 729983 h 868296"/>
              <a:gd name="connsiteX36" fmla="*/ 1959620 w 1982672"/>
              <a:gd name="connsiteY36" fmla="*/ 676195 h 868296"/>
              <a:gd name="connsiteX37" fmla="*/ 1982672 w 1982672"/>
              <a:gd name="connsiteY37" fmla="*/ 607038 h 868296"/>
              <a:gd name="connsiteX38" fmla="*/ 1974988 w 1982672"/>
              <a:gd name="connsiteY38" fmla="*/ 545566 h 868296"/>
              <a:gd name="connsiteX39" fmla="*/ 1959620 w 1982672"/>
              <a:gd name="connsiteY39" fmla="*/ 453358 h 868296"/>
              <a:gd name="connsiteX40" fmla="*/ 1951936 w 1982672"/>
              <a:gd name="connsiteY40" fmla="*/ 122944 h 868296"/>
              <a:gd name="connsiteX41" fmla="*/ 1944252 w 1982672"/>
              <a:gd name="connsiteY41" fmla="*/ 99892 h 868296"/>
              <a:gd name="connsiteX42" fmla="*/ 1913516 w 1982672"/>
              <a:gd name="connsiteY42" fmla="*/ 84524 h 868296"/>
              <a:gd name="connsiteX43" fmla="*/ 1890464 w 1982672"/>
              <a:gd name="connsiteY43" fmla="*/ 61472 h 868296"/>
              <a:gd name="connsiteX44" fmla="*/ 1859728 w 1982672"/>
              <a:gd name="connsiteY44" fmla="*/ 53788 h 868296"/>
              <a:gd name="connsiteX45" fmla="*/ 1836676 w 1982672"/>
              <a:gd name="connsiteY45" fmla="*/ 46104 h 868296"/>
              <a:gd name="connsiteX46" fmla="*/ 1805940 w 1982672"/>
              <a:gd name="connsiteY46" fmla="*/ 30736 h 868296"/>
              <a:gd name="connsiteX47" fmla="*/ 1782888 w 1982672"/>
              <a:gd name="connsiteY47" fmla="*/ 15368 h 868296"/>
              <a:gd name="connsiteX48" fmla="*/ 1682995 w 1982672"/>
              <a:gd name="connsiteY48" fmla="*/ 0 h 868296"/>
              <a:gd name="connsiteX49" fmla="*/ 1268057 w 1982672"/>
              <a:gd name="connsiteY49" fmla="*/ 7684 h 868296"/>
              <a:gd name="connsiteX50" fmla="*/ 1229637 w 1982672"/>
              <a:gd name="connsiteY50" fmla="*/ 15368 h 868296"/>
              <a:gd name="connsiteX51" fmla="*/ 1145113 w 1982672"/>
              <a:gd name="connsiteY51" fmla="*/ 23052 h 868296"/>
              <a:gd name="connsiteX52" fmla="*/ 1083640 w 1982672"/>
              <a:gd name="connsiteY52" fmla="*/ 23052 h 86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82672" h="868296">
                <a:moveTo>
                  <a:pt x="1083640" y="23052"/>
                </a:moveTo>
                <a:lnTo>
                  <a:pt x="1083640" y="23052"/>
                </a:lnTo>
                <a:lnTo>
                  <a:pt x="330605" y="30736"/>
                </a:lnTo>
                <a:cubicBezTo>
                  <a:pt x="271690" y="32343"/>
                  <a:pt x="242343" y="44789"/>
                  <a:pt x="192293" y="61472"/>
                </a:cubicBezTo>
                <a:lnTo>
                  <a:pt x="169240" y="69156"/>
                </a:lnTo>
                <a:lnTo>
                  <a:pt x="146188" y="76840"/>
                </a:lnTo>
                <a:cubicBezTo>
                  <a:pt x="110991" y="129635"/>
                  <a:pt x="155794" y="70692"/>
                  <a:pt x="100084" y="115260"/>
                </a:cubicBezTo>
                <a:cubicBezTo>
                  <a:pt x="83113" y="128837"/>
                  <a:pt x="53980" y="161365"/>
                  <a:pt x="53980" y="161365"/>
                </a:cubicBezTo>
                <a:cubicBezTo>
                  <a:pt x="34666" y="219307"/>
                  <a:pt x="60719" y="147886"/>
                  <a:pt x="30928" y="207469"/>
                </a:cubicBezTo>
                <a:cubicBezTo>
                  <a:pt x="-885" y="271095"/>
                  <a:pt x="51919" y="187509"/>
                  <a:pt x="7876" y="253573"/>
                </a:cubicBezTo>
                <a:cubicBezTo>
                  <a:pt x="5315" y="286870"/>
                  <a:pt x="-1198" y="320098"/>
                  <a:pt x="192" y="353465"/>
                </a:cubicBezTo>
                <a:cubicBezTo>
                  <a:pt x="3276" y="427487"/>
                  <a:pt x="10388" y="416047"/>
                  <a:pt x="23244" y="461042"/>
                </a:cubicBezTo>
                <a:cubicBezTo>
                  <a:pt x="42541" y="528581"/>
                  <a:pt x="20188" y="459559"/>
                  <a:pt x="38612" y="514830"/>
                </a:cubicBezTo>
                <a:cubicBezTo>
                  <a:pt x="41173" y="543005"/>
                  <a:pt x="40368" y="571691"/>
                  <a:pt x="46296" y="599354"/>
                </a:cubicBezTo>
                <a:cubicBezTo>
                  <a:pt x="48231" y="608384"/>
                  <a:pt x="57534" y="614147"/>
                  <a:pt x="61664" y="622407"/>
                </a:cubicBezTo>
                <a:cubicBezTo>
                  <a:pt x="68120" y="635320"/>
                  <a:pt x="73339" y="663884"/>
                  <a:pt x="77032" y="676195"/>
                </a:cubicBezTo>
                <a:cubicBezTo>
                  <a:pt x="81687" y="691711"/>
                  <a:pt x="87277" y="706931"/>
                  <a:pt x="92400" y="722299"/>
                </a:cubicBezTo>
                <a:cubicBezTo>
                  <a:pt x="94961" y="729983"/>
                  <a:pt x="97859" y="737563"/>
                  <a:pt x="100084" y="745351"/>
                </a:cubicBezTo>
                <a:cubicBezTo>
                  <a:pt x="105207" y="763280"/>
                  <a:pt x="106396" y="782839"/>
                  <a:pt x="115452" y="799139"/>
                </a:cubicBezTo>
                <a:cubicBezTo>
                  <a:pt x="119363" y="806179"/>
                  <a:pt x="165807" y="828588"/>
                  <a:pt x="169240" y="829875"/>
                </a:cubicBezTo>
                <a:cubicBezTo>
                  <a:pt x="179129" y="833583"/>
                  <a:pt x="189861" y="834524"/>
                  <a:pt x="199977" y="837559"/>
                </a:cubicBezTo>
                <a:cubicBezTo>
                  <a:pt x="297851" y="866922"/>
                  <a:pt x="187457" y="839901"/>
                  <a:pt x="315237" y="868296"/>
                </a:cubicBezTo>
                <a:cubicBezTo>
                  <a:pt x="376709" y="863173"/>
                  <a:pt x="438296" y="859275"/>
                  <a:pt x="499654" y="852928"/>
                </a:cubicBezTo>
                <a:cubicBezTo>
                  <a:pt x="512645" y="851584"/>
                  <a:pt x="525166" y="847230"/>
                  <a:pt x="538074" y="845244"/>
                </a:cubicBezTo>
                <a:cubicBezTo>
                  <a:pt x="558484" y="842104"/>
                  <a:pt x="579055" y="840121"/>
                  <a:pt x="599546" y="837559"/>
                </a:cubicBezTo>
                <a:cubicBezTo>
                  <a:pt x="694316" y="840121"/>
                  <a:pt x="789292" y="838489"/>
                  <a:pt x="883856" y="845244"/>
                </a:cubicBezTo>
                <a:cubicBezTo>
                  <a:pt x="897614" y="846227"/>
                  <a:pt x="908969" y="856983"/>
                  <a:pt x="922276" y="860612"/>
                </a:cubicBezTo>
                <a:cubicBezTo>
                  <a:pt x="937307" y="864711"/>
                  <a:pt x="953012" y="865735"/>
                  <a:pt x="968380" y="868296"/>
                </a:cubicBezTo>
                <a:cubicBezTo>
                  <a:pt x="1052904" y="865735"/>
                  <a:pt x="1137615" y="866783"/>
                  <a:pt x="1221953" y="860612"/>
                </a:cubicBezTo>
                <a:cubicBezTo>
                  <a:pt x="1258794" y="857916"/>
                  <a:pt x="1275847" y="846311"/>
                  <a:pt x="1306477" y="837559"/>
                </a:cubicBezTo>
                <a:cubicBezTo>
                  <a:pt x="1316632" y="834658"/>
                  <a:pt x="1327059" y="832776"/>
                  <a:pt x="1337214" y="829875"/>
                </a:cubicBezTo>
                <a:cubicBezTo>
                  <a:pt x="1345002" y="827650"/>
                  <a:pt x="1352197" y="822893"/>
                  <a:pt x="1360266" y="822191"/>
                </a:cubicBezTo>
                <a:cubicBezTo>
                  <a:pt x="1411364" y="817748"/>
                  <a:pt x="1462719" y="817068"/>
                  <a:pt x="1513946" y="814507"/>
                </a:cubicBezTo>
                <a:cubicBezTo>
                  <a:pt x="1654883" y="767528"/>
                  <a:pt x="1408805" y="847217"/>
                  <a:pt x="1882780" y="791455"/>
                </a:cubicBezTo>
                <a:cubicBezTo>
                  <a:pt x="1901124" y="789297"/>
                  <a:pt x="1928884" y="760719"/>
                  <a:pt x="1928884" y="760719"/>
                </a:cubicBezTo>
                <a:cubicBezTo>
                  <a:pt x="1934007" y="750474"/>
                  <a:pt x="1939740" y="740511"/>
                  <a:pt x="1944252" y="729983"/>
                </a:cubicBezTo>
                <a:cubicBezTo>
                  <a:pt x="1953313" y="708841"/>
                  <a:pt x="1952531" y="699236"/>
                  <a:pt x="1959620" y="676195"/>
                </a:cubicBezTo>
                <a:cubicBezTo>
                  <a:pt x="1966766" y="652970"/>
                  <a:pt x="1982672" y="607038"/>
                  <a:pt x="1982672" y="607038"/>
                </a:cubicBezTo>
                <a:cubicBezTo>
                  <a:pt x="1980111" y="586547"/>
                  <a:pt x="1978051" y="565988"/>
                  <a:pt x="1974988" y="545566"/>
                </a:cubicBezTo>
                <a:cubicBezTo>
                  <a:pt x="1970366" y="514751"/>
                  <a:pt x="1959620" y="453358"/>
                  <a:pt x="1959620" y="453358"/>
                </a:cubicBezTo>
                <a:cubicBezTo>
                  <a:pt x="1957059" y="343220"/>
                  <a:pt x="1956721" y="233008"/>
                  <a:pt x="1951936" y="122944"/>
                </a:cubicBezTo>
                <a:cubicBezTo>
                  <a:pt x="1951584" y="114852"/>
                  <a:pt x="1949979" y="105619"/>
                  <a:pt x="1944252" y="99892"/>
                </a:cubicBezTo>
                <a:cubicBezTo>
                  <a:pt x="1936152" y="91792"/>
                  <a:pt x="1922837" y="91182"/>
                  <a:pt x="1913516" y="84524"/>
                </a:cubicBezTo>
                <a:cubicBezTo>
                  <a:pt x="1904673" y="78208"/>
                  <a:pt x="1899899" y="66863"/>
                  <a:pt x="1890464" y="61472"/>
                </a:cubicBezTo>
                <a:cubicBezTo>
                  <a:pt x="1881295" y="56232"/>
                  <a:pt x="1869882" y="56689"/>
                  <a:pt x="1859728" y="53788"/>
                </a:cubicBezTo>
                <a:cubicBezTo>
                  <a:pt x="1851940" y="51563"/>
                  <a:pt x="1844121" y="49295"/>
                  <a:pt x="1836676" y="46104"/>
                </a:cubicBezTo>
                <a:cubicBezTo>
                  <a:pt x="1826148" y="41592"/>
                  <a:pt x="1815885" y="36419"/>
                  <a:pt x="1805940" y="30736"/>
                </a:cubicBezTo>
                <a:cubicBezTo>
                  <a:pt x="1797922" y="26154"/>
                  <a:pt x="1791535" y="18611"/>
                  <a:pt x="1782888" y="15368"/>
                </a:cubicBezTo>
                <a:cubicBezTo>
                  <a:pt x="1765288" y="8768"/>
                  <a:pt x="1692491" y="1187"/>
                  <a:pt x="1682995" y="0"/>
                </a:cubicBezTo>
                <a:lnTo>
                  <a:pt x="1268057" y="7684"/>
                </a:lnTo>
                <a:cubicBezTo>
                  <a:pt x="1255004" y="8126"/>
                  <a:pt x="1242596" y="13748"/>
                  <a:pt x="1229637" y="15368"/>
                </a:cubicBezTo>
                <a:cubicBezTo>
                  <a:pt x="1201565" y="18877"/>
                  <a:pt x="1173288" y="20491"/>
                  <a:pt x="1145113" y="23052"/>
                </a:cubicBezTo>
                <a:cubicBezTo>
                  <a:pt x="1096049" y="47584"/>
                  <a:pt x="1125832" y="38420"/>
                  <a:pt x="1083640" y="230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Some modeling and analysis</a:t>
            </a:r>
          </a:p>
        </p:txBody>
      </p:sp>
      <p:sp>
        <p:nvSpPr>
          <p:cNvPr id="27" name="Freeform 26"/>
          <p:cNvSpPr/>
          <p:nvPr/>
        </p:nvSpPr>
        <p:spPr bwMode="auto">
          <a:xfrm>
            <a:off x="5985862" y="5791200"/>
            <a:ext cx="1875126" cy="926566"/>
          </a:xfrm>
          <a:custGeom>
            <a:avLst/>
            <a:gdLst>
              <a:gd name="connsiteX0" fmla="*/ 929768 w 1875126"/>
              <a:gd name="connsiteY0" fmla="*/ 92209 h 660827"/>
              <a:gd name="connsiteX1" fmla="*/ 929768 w 1875126"/>
              <a:gd name="connsiteY1" fmla="*/ 92209 h 660827"/>
              <a:gd name="connsiteX2" fmla="*/ 676195 w 1875126"/>
              <a:gd name="connsiteY2" fmla="*/ 99893 h 660827"/>
              <a:gd name="connsiteX3" fmla="*/ 207469 w 1875126"/>
              <a:gd name="connsiteY3" fmla="*/ 115261 h 660827"/>
              <a:gd name="connsiteX4" fmla="*/ 184417 w 1875126"/>
              <a:gd name="connsiteY4" fmla="*/ 130629 h 660827"/>
              <a:gd name="connsiteX5" fmla="*/ 130629 w 1875126"/>
              <a:gd name="connsiteY5" fmla="*/ 145997 h 660827"/>
              <a:gd name="connsiteX6" fmla="*/ 107577 w 1875126"/>
              <a:gd name="connsiteY6" fmla="*/ 161365 h 660827"/>
              <a:gd name="connsiteX7" fmla="*/ 92209 w 1875126"/>
              <a:gd name="connsiteY7" fmla="*/ 184417 h 660827"/>
              <a:gd name="connsiteX8" fmla="*/ 69156 w 1875126"/>
              <a:gd name="connsiteY8" fmla="*/ 192101 h 660827"/>
              <a:gd name="connsiteX9" fmla="*/ 46104 w 1875126"/>
              <a:gd name="connsiteY9" fmla="*/ 207469 h 660827"/>
              <a:gd name="connsiteX10" fmla="*/ 23052 w 1875126"/>
              <a:gd name="connsiteY10" fmla="*/ 215153 h 660827"/>
              <a:gd name="connsiteX11" fmla="*/ 0 w 1875126"/>
              <a:gd name="connsiteY11" fmla="*/ 291994 h 660827"/>
              <a:gd name="connsiteX12" fmla="*/ 7684 w 1875126"/>
              <a:gd name="connsiteY12" fmla="*/ 422622 h 660827"/>
              <a:gd name="connsiteX13" fmla="*/ 38420 w 1875126"/>
              <a:gd name="connsiteY13" fmla="*/ 484094 h 660827"/>
              <a:gd name="connsiteX14" fmla="*/ 53788 w 1875126"/>
              <a:gd name="connsiteY14" fmla="*/ 522515 h 660827"/>
              <a:gd name="connsiteX15" fmla="*/ 76841 w 1875126"/>
              <a:gd name="connsiteY15" fmla="*/ 553251 h 660827"/>
              <a:gd name="connsiteX16" fmla="*/ 92209 w 1875126"/>
              <a:gd name="connsiteY16" fmla="*/ 576303 h 660827"/>
              <a:gd name="connsiteX17" fmla="*/ 107577 w 1875126"/>
              <a:gd name="connsiteY17" fmla="*/ 607039 h 660827"/>
              <a:gd name="connsiteX18" fmla="*/ 115261 w 1875126"/>
              <a:gd name="connsiteY18" fmla="*/ 637775 h 660827"/>
              <a:gd name="connsiteX19" fmla="*/ 138313 w 1875126"/>
              <a:gd name="connsiteY19" fmla="*/ 660827 h 660827"/>
              <a:gd name="connsiteX20" fmla="*/ 338098 w 1875126"/>
              <a:gd name="connsiteY20" fmla="*/ 653143 h 660827"/>
              <a:gd name="connsiteX21" fmla="*/ 361150 w 1875126"/>
              <a:gd name="connsiteY21" fmla="*/ 645459 h 660827"/>
              <a:gd name="connsiteX22" fmla="*/ 591671 w 1875126"/>
              <a:gd name="connsiteY22" fmla="*/ 637775 h 660827"/>
              <a:gd name="connsiteX23" fmla="*/ 637775 w 1875126"/>
              <a:gd name="connsiteY23" fmla="*/ 622407 h 660827"/>
              <a:gd name="connsiteX24" fmla="*/ 1006609 w 1875126"/>
              <a:gd name="connsiteY24" fmla="*/ 637775 h 660827"/>
              <a:gd name="connsiteX25" fmla="*/ 1260182 w 1875126"/>
              <a:gd name="connsiteY25" fmla="*/ 622407 h 660827"/>
              <a:gd name="connsiteX26" fmla="*/ 1337022 w 1875126"/>
              <a:gd name="connsiteY26" fmla="*/ 614723 h 660827"/>
              <a:gd name="connsiteX27" fmla="*/ 1383126 w 1875126"/>
              <a:gd name="connsiteY27" fmla="*/ 607039 h 660827"/>
              <a:gd name="connsiteX28" fmla="*/ 1582911 w 1875126"/>
              <a:gd name="connsiteY28" fmla="*/ 599355 h 660827"/>
              <a:gd name="connsiteX29" fmla="*/ 1613647 w 1875126"/>
              <a:gd name="connsiteY29" fmla="*/ 583987 h 660827"/>
              <a:gd name="connsiteX30" fmla="*/ 1667435 w 1875126"/>
              <a:gd name="connsiteY30" fmla="*/ 553251 h 660827"/>
              <a:gd name="connsiteX31" fmla="*/ 1690488 w 1875126"/>
              <a:gd name="connsiteY31" fmla="*/ 545567 h 660827"/>
              <a:gd name="connsiteX32" fmla="*/ 1713540 w 1875126"/>
              <a:gd name="connsiteY32" fmla="*/ 530199 h 660827"/>
              <a:gd name="connsiteX33" fmla="*/ 1767328 w 1875126"/>
              <a:gd name="connsiteY33" fmla="*/ 507146 h 660827"/>
              <a:gd name="connsiteX34" fmla="*/ 1821116 w 1875126"/>
              <a:gd name="connsiteY34" fmla="*/ 476410 h 660827"/>
              <a:gd name="connsiteX35" fmla="*/ 1851852 w 1875126"/>
              <a:gd name="connsiteY35" fmla="*/ 430306 h 660827"/>
              <a:gd name="connsiteX36" fmla="*/ 1867220 w 1875126"/>
              <a:gd name="connsiteY36" fmla="*/ 407254 h 660827"/>
              <a:gd name="connsiteX37" fmla="*/ 1874904 w 1875126"/>
              <a:gd name="connsiteY37" fmla="*/ 307362 h 660827"/>
              <a:gd name="connsiteX38" fmla="*/ 1859536 w 1875126"/>
              <a:gd name="connsiteY38" fmla="*/ 238205 h 660827"/>
              <a:gd name="connsiteX39" fmla="*/ 1844168 w 1875126"/>
              <a:gd name="connsiteY39" fmla="*/ 215153 h 660827"/>
              <a:gd name="connsiteX40" fmla="*/ 1821116 w 1875126"/>
              <a:gd name="connsiteY40" fmla="*/ 207469 h 660827"/>
              <a:gd name="connsiteX41" fmla="*/ 1690488 w 1875126"/>
              <a:gd name="connsiteY41" fmla="*/ 199785 h 660827"/>
              <a:gd name="connsiteX42" fmla="*/ 1644383 w 1875126"/>
              <a:gd name="connsiteY42" fmla="*/ 184417 h 660827"/>
              <a:gd name="connsiteX43" fmla="*/ 1621331 w 1875126"/>
              <a:gd name="connsiteY43" fmla="*/ 169049 h 660827"/>
              <a:gd name="connsiteX44" fmla="*/ 1590595 w 1875126"/>
              <a:gd name="connsiteY44" fmla="*/ 161365 h 660827"/>
              <a:gd name="connsiteX45" fmla="*/ 1536807 w 1875126"/>
              <a:gd name="connsiteY45" fmla="*/ 130629 h 660827"/>
              <a:gd name="connsiteX46" fmla="*/ 1475335 w 1875126"/>
              <a:gd name="connsiteY46" fmla="*/ 115261 h 660827"/>
              <a:gd name="connsiteX47" fmla="*/ 1452283 w 1875126"/>
              <a:gd name="connsiteY47" fmla="*/ 107577 h 660827"/>
              <a:gd name="connsiteX48" fmla="*/ 1406178 w 1875126"/>
              <a:gd name="connsiteY48" fmla="*/ 99893 h 660827"/>
              <a:gd name="connsiteX49" fmla="*/ 1398494 w 1875126"/>
              <a:gd name="connsiteY49" fmla="*/ 30736 h 660827"/>
              <a:gd name="connsiteX50" fmla="*/ 1390810 w 1875126"/>
              <a:gd name="connsiteY50" fmla="*/ 7684 h 660827"/>
              <a:gd name="connsiteX51" fmla="*/ 1367758 w 1875126"/>
              <a:gd name="connsiteY51" fmla="*/ 0 h 660827"/>
              <a:gd name="connsiteX52" fmla="*/ 1344706 w 1875126"/>
              <a:gd name="connsiteY52" fmla="*/ 15368 h 660827"/>
              <a:gd name="connsiteX53" fmla="*/ 1313970 w 1875126"/>
              <a:gd name="connsiteY53" fmla="*/ 23052 h 660827"/>
              <a:gd name="connsiteX54" fmla="*/ 1290918 w 1875126"/>
              <a:gd name="connsiteY54" fmla="*/ 30736 h 660827"/>
              <a:gd name="connsiteX55" fmla="*/ 1183341 w 1875126"/>
              <a:gd name="connsiteY55" fmla="*/ 53788 h 660827"/>
              <a:gd name="connsiteX56" fmla="*/ 1037345 w 1875126"/>
              <a:gd name="connsiteY56" fmla="*/ 61473 h 660827"/>
              <a:gd name="connsiteX57" fmla="*/ 1014293 w 1875126"/>
              <a:gd name="connsiteY57" fmla="*/ 69157 h 660827"/>
              <a:gd name="connsiteX58" fmla="*/ 968188 w 1875126"/>
              <a:gd name="connsiteY58" fmla="*/ 76841 h 660827"/>
              <a:gd name="connsiteX59" fmla="*/ 937452 w 1875126"/>
              <a:gd name="connsiteY59" fmla="*/ 84525 h 660827"/>
              <a:gd name="connsiteX60" fmla="*/ 929768 w 1875126"/>
              <a:gd name="connsiteY60" fmla="*/ 92209 h 6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875126" h="660827">
                <a:moveTo>
                  <a:pt x="929768" y="92209"/>
                </a:moveTo>
                <a:lnTo>
                  <a:pt x="929768" y="92209"/>
                </a:lnTo>
                <a:lnTo>
                  <a:pt x="676195" y="99893"/>
                </a:lnTo>
                <a:cubicBezTo>
                  <a:pt x="218433" y="110065"/>
                  <a:pt x="380531" y="71996"/>
                  <a:pt x="207469" y="115261"/>
                </a:cubicBezTo>
                <a:cubicBezTo>
                  <a:pt x="199785" y="120384"/>
                  <a:pt x="192677" y="126499"/>
                  <a:pt x="184417" y="130629"/>
                </a:cubicBezTo>
                <a:cubicBezTo>
                  <a:pt x="173393" y="136141"/>
                  <a:pt x="140477" y="143535"/>
                  <a:pt x="130629" y="145997"/>
                </a:cubicBezTo>
                <a:cubicBezTo>
                  <a:pt x="122945" y="151120"/>
                  <a:pt x="114107" y="154835"/>
                  <a:pt x="107577" y="161365"/>
                </a:cubicBezTo>
                <a:cubicBezTo>
                  <a:pt x="101047" y="167895"/>
                  <a:pt x="99420" y="178648"/>
                  <a:pt x="92209" y="184417"/>
                </a:cubicBezTo>
                <a:cubicBezTo>
                  <a:pt x="85884" y="189477"/>
                  <a:pt x="76840" y="189540"/>
                  <a:pt x="69156" y="192101"/>
                </a:cubicBezTo>
                <a:cubicBezTo>
                  <a:pt x="61472" y="197224"/>
                  <a:pt x="54364" y="203339"/>
                  <a:pt x="46104" y="207469"/>
                </a:cubicBezTo>
                <a:cubicBezTo>
                  <a:pt x="38859" y="211091"/>
                  <a:pt x="27760" y="208562"/>
                  <a:pt x="23052" y="215153"/>
                </a:cubicBezTo>
                <a:cubicBezTo>
                  <a:pt x="15856" y="225227"/>
                  <a:pt x="4108" y="275562"/>
                  <a:pt x="0" y="291994"/>
                </a:cubicBezTo>
                <a:cubicBezTo>
                  <a:pt x="2561" y="335537"/>
                  <a:pt x="-870" y="379851"/>
                  <a:pt x="7684" y="422622"/>
                </a:cubicBezTo>
                <a:cubicBezTo>
                  <a:pt x="12177" y="445086"/>
                  <a:pt x="29912" y="462823"/>
                  <a:pt x="38420" y="484094"/>
                </a:cubicBezTo>
                <a:cubicBezTo>
                  <a:pt x="43543" y="496901"/>
                  <a:pt x="47089" y="510457"/>
                  <a:pt x="53788" y="522515"/>
                </a:cubicBezTo>
                <a:cubicBezTo>
                  <a:pt x="60008" y="533710"/>
                  <a:pt x="69397" y="542830"/>
                  <a:pt x="76841" y="553251"/>
                </a:cubicBezTo>
                <a:cubicBezTo>
                  <a:pt x="82209" y="560766"/>
                  <a:pt x="87627" y="568285"/>
                  <a:pt x="92209" y="576303"/>
                </a:cubicBezTo>
                <a:cubicBezTo>
                  <a:pt x="97892" y="586248"/>
                  <a:pt x="103555" y="596314"/>
                  <a:pt x="107577" y="607039"/>
                </a:cubicBezTo>
                <a:cubicBezTo>
                  <a:pt x="111285" y="616927"/>
                  <a:pt x="110021" y="628606"/>
                  <a:pt x="115261" y="637775"/>
                </a:cubicBezTo>
                <a:cubicBezTo>
                  <a:pt x="120652" y="647210"/>
                  <a:pt x="130629" y="653143"/>
                  <a:pt x="138313" y="660827"/>
                </a:cubicBezTo>
                <a:cubicBezTo>
                  <a:pt x="204908" y="658266"/>
                  <a:pt x="271612" y="657728"/>
                  <a:pt x="338098" y="653143"/>
                </a:cubicBezTo>
                <a:cubicBezTo>
                  <a:pt x="346178" y="652586"/>
                  <a:pt x="353065" y="645949"/>
                  <a:pt x="361150" y="645459"/>
                </a:cubicBezTo>
                <a:cubicBezTo>
                  <a:pt x="437892" y="640808"/>
                  <a:pt x="514831" y="640336"/>
                  <a:pt x="591671" y="637775"/>
                </a:cubicBezTo>
                <a:cubicBezTo>
                  <a:pt x="607039" y="632652"/>
                  <a:pt x="621580" y="622759"/>
                  <a:pt x="637775" y="622407"/>
                </a:cubicBezTo>
                <a:cubicBezTo>
                  <a:pt x="861303" y="617548"/>
                  <a:pt x="864493" y="620011"/>
                  <a:pt x="1006609" y="637775"/>
                </a:cubicBezTo>
                <a:lnTo>
                  <a:pt x="1260182" y="622407"/>
                </a:lnTo>
                <a:cubicBezTo>
                  <a:pt x="1285861" y="620615"/>
                  <a:pt x="1311480" y="617916"/>
                  <a:pt x="1337022" y="614723"/>
                </a:cubicBezTo>
                <a:cubicBezTo>
                  <a:pt x="1352482" y="612791"/>
                  <a:pt x="1367576" y="608011"/>
                  <a:pt x="1383126" y="607039"/>
                </a:cubicBezTo>
                <a:cubicBezTo>
                  <a:pt x="1449640" y="602882"/>
                  <a:pt x="1516316" y="601916"/>
                  <a:pt x="1582911" y="599355"/>
                </a:cubicBezTo>
                <a:cubicBezTo>
                  <a:pt x="1593156" y="594232"/>
                  <a:pt x="1603702" y="589670"/>
                  <a:pt x="1613647" y="583987"/>
                </a:cubicBezTo>
                <a:cubicBezTo>
                  <a:pt x="1652230" y="561940"/>
                  <a:pt x="1620997" y="573153"/>
                  <a:pt x="1667435" y="553251"/>
                </a:cubicBezTo>
                <a:cubicBezTo>
                  <a:pt x="1674880" y="550060"/>
                  <a:pt x="1682804" y="548128"/>
                  <a:pt x="1690488" y="545567"/>
                </a:cubicBezTo>
                <a:cubicBezTo>
                  <a:pt x="1698172" y="540444"/>
                  <a:pt x="1705280" y="534329"/>
                  <a:pt x="1713540" y="530199"/>
                </a:cubicBezTo>
                <a:cubicBezTo>
                  <a:pt x="1746986" y="513476"/>
                  <a:pt x="1730016" y="533798"/>
                  <a:pt x="1767328" y="507146"/>
                </a:cubicBezTo>
                <a:cubicBezTo>
                  <a:pt x="1816627" y="471932"/>
                  <a:pt x="1761587" y="491292"/>
                  <a:pt x="1821116" y="476410"/>
                </a:cubicBezTo>
                <a:lnTo>
                  <a:pt x="1851852" y="430306"/>
                </a:lnTo>
                <a:lnTo>
                  <a:pt x="1867220" y="407254"/>
                </a:lnTo>
                <a:cubicBezTo>
                  <a:pt x="1869781" y="373957"/>
                  <a:pt x="1876420" y="340723"/>
                  <a:pt x="1874904" y="307362"/>
                </a:cubicBezTo>
                <a:cubicBezTo>
                  <a:pt x="1873832" y="283772"/>
                  <a:pt x="1867004" y="260608"/>
                  <a:pt x="1859536" y="238205"/>
                </a:cubicBezTo>
                <a:cubicBezTo>
                  <a:pt x="1856616" y="229444"/>
                  <a:pt x="1851379" y="220922"/>
                  <a:pt x="1844168" y="215153"/>
                </a:cubicBezTo>
                <a:cubicBezTo>
                  <a:pt x="1837843" y="210093"/>
                  <a:pt x="1829175" y="208275"/>
                  <a:pt x="1821116" y="207469"/>
                </a:cubicBezTo>
                <a:cubicBezTo>
                  <a:pt x="1777715" y="203129"/>
                  <a:pt x="1734031" y="202346"/>
                  <a:pt x="1690488" y="199785"/>
                </a:cubicBezTo>
                <a:cubicBezTo>
                  <a:pt x="1675120" y="194662"/>
                  <a:pt x="1657862" y="193403"/>
                  <a:pt x="1644383" y="184417"/>
                </a:cubicBezTo>
                <a:cubicBezTo>
                  <a:pt x="1636699" y="179294"/>
                  <a:pt x="1629819" y="172687"/>
                  <a:pt x="1621331" y="169049"/>
                </a:cubicBezTo>
                <a:cubicBezTo>
                  <a:pt x="1611624" y="164889"/>
                  <a:pt x="1600483" y="165073"/>
                  <a:pt x="1590595" y="161365"/>
                </a:cubicBezTo>
                <a:cubicBezTo>
                  <a:pt x="1536710" y="141158"/>
                  <a:pt x="1581394" y="152922"/>
                  <a:pt x="1536807" y="130629"/>
                </a:cubicBezTo>
                <a:cubicBezTo>
                  <a:pt x="1519242" y="121847"/>
                  <a:pt x="1492871" y="119645"/>
                  <a:pt x="1475335" y="115261"/>
                </a:cubicBezTo>
                <a:cubicBezTo>
                  <a:pt x="1467477" y="113297"/>
                  <a:pt x="1460190" y="109334"/>
                  <a:pt x="1452283" y="107577"/>
                </a:cubicBezTo>
                <a:cubicBezTo>
                  <a:pt x="1437074" y="104197"/>
                  <a:pt x="1421546" y="102454"/>
                  <a:pt x="1406178" y="99893"/>
                </a:cubicBezTo>
                <a:cubicBezTo>
                  <a:pt x="1403617" y="76841"/>
                  <a:pt x="1402307" y="53615"/>
                  <a:pt x="1398494" y="30736"/>
                </a:cubicBezTo>
                <a:cubicBezTo>
                  <a:pt x="1397162" y="22747"/>
                  <a:pt x="1396537" y="13411"/>
                  <a:pt x="1390810" y="7684"/>
                </a:cubicBezTo>
                <a:cubicBezTo>
                  <a:pt x="1385083" y="1957"/>
                  <a:pt x="1375442" y="2561"/>
                  <a:pt x="1367758" y="0"/>
                </a:cubicBezTo>
                <a:cubicBezTo>
                  <a:pt x="1360074" y="5123"/>
                  <a:pt x="1353194" y="11730"/>
                  <a:pt x="1344706" y="15368"/>
                </a:cubicBezTo>
                <a:cubicBezTo>
                  <a:pt x="1334999" y="19528"/>
                  <a:pt x="1324124" y="20151"/>
                  <a:pt x="1313970" y="23052"/>
                </a:cubicBezTo>
                <a:cubicBezTo>
                  <a:pt x="1306182" y="25277"/>
                  <a:pt x="1298732" y="28605"/>
                  <a:pt x="1290918" y="30736"/>
                </a:cubicBezTo>
                <a:cubicBezTo>
                  <a:pt x="1264166" y="38032"/>
                  <a:pt x="1213518" y="51374"/>
                  <a:pt x="1183341" y="53788"/>
                </a:cubicBezTo>
                <a:cubicBezTo>
                  <a:pt x="1134764" y="57674"/>
                  <a:pt x="1086010" y="58911"/>
                  <a:pt x="1037345" y="61473"/>
                </a:cubicBezTo>
                <a:cubicBezTo>
                  <a:pt x="1029661" y="64034"/>
                  <a:pt x="1022200" y="67400"/>
                  <a:pt x="1014293" y="69157"/>
                </a:cubicBezTo>
                <a:cubicBezTo>
                  <a:pt x="999084" y="72537"/>
                  <a:pt x="983466" y="73785"/>
                  <a:pt x="968188" y="76841"/>
                </a:cubicBezTo>
                <a:cubicBezTo>
                  <a:pt x="957832" y="78912"/>
                  <a:pt x="947697" y="81964"/>
                  <a:pt x="937452" y="84525"/>
                </a:cubicBezTo>
                <a:lnTo>
                  <a:pt x="929768" y="9220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Try to predict something</a:t>
            </a:r>
          </a:p>
        </p:txBody>
      </p:sp>
      <p:cxnSp>
        <p:nvCxnSpPr>
          <p:cNvPr id="29" name="Straight Arrow Connector 28"/>
          <p:cNvCxnSpPr>
            <a:stCxn id="2" idx="28"/>
            <a:endCxn id="3" idx="13"/>
          </p:cNvCxnSpPr>
          <p:nvPr/>
        </p:nvCxnSpPr>
        <p:spPr bwMode="auto">
          <a:xfrm flipH="1">
            <a:off x="6923314" y="3352800"/>
            <a:ext cx="161365" cy="3389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>
            <a:stCxn id="3" idx="35"/>
            <a:endCxn id="26" idx="0"/>
          </p:cNvCxnSpPr>
          <p:nvPr/>
        </p:nvCxnSpPr>
        <p:spPr bwMode="auto">
          <a:xfrm>
            <a:off x="6800370" y="4565176"/>
            <a:ext cx="169048" cy="2584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>
            <a:stCxn id="26" idx="27"/>
            <a:endCxn id="27" idx="2"/>
          </p:cNvCxnSpPr>
          <p:nvPr/>
        </p:nvCxnSpPr>
        <p:spPr bwMode="auto">
          <a:xfrm flipH="1">
            <a:off x="6662057" y="5668896"/>
            <a:ext cx="192101" cy="26236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Freeform 37"/>
          <p:cNvSpPr/>
          <p:nvPr/>
        </p:nvSpPr>
        <p:spPr bwMode="auto">
          <a:xfrm>
            <a:off x="5178470" y="3988013"/>
            <a:ext cx="907285" cy="2243738"/>
          </a:xfrm>
          <a:custGeom>
            <a:avLst/>
            <a:gdLst>
              <a:gd name="connsiteX0" fmla="*/ 799708 w 907285"/>
              <a:gd name="connsiteY0" fmla="*/ 2243738 h 2243738"/>
              <a:gd name="connsiteX1" fmla="*/ 569 w 907285"/>
              <a:gd name="connsiteY1" fmla="*/ 1160290 h 2243738"/>
              <a:gd name="connsiteX2" fmla="*/ 907285 w 907285"/>
              <a:gd name="connsiteY2" fmla="*/ 0 h 2243738"/>
              <a:gd name="connsiteX3" fmla="*/ 907285 w 907285"/>
              <a:gd name="connsiteY3" fmla="*/ 0 h 2243738"/>
              <a:gd name="connsiteX4" fmla="*/ 907285 w 907285"/>
              <a:gd name="connsiteY4" fmla="*/ 0 h 224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7285" h="2243738">
                <a:moveTo>
                  <a:pt x="799708" y="2243738"/>
                </a:moveTo>
                <a:cubicBezTo>
                  <a:pt x="391174" y="1888992"/>
                  <a:pt x="-17360" y="1534246"/>
                  <a:pt x="569" y="1160290"/>
                </a:cubicBezTo>
                <a:cubicBezTo>
                  <a:pt x="18498" y="786334"/>
                  <a:pt x="907285" y="0"/>
                  <a:pt x="907285" y="0"/>
                </a:cubicBezTo>
                <a:lnTo>
                  <a:pt x="907285" y="0"/>
                </a:lnTo>
                <a:lnTo>
                  <a:pt x="90728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5739415" y="5363455"/>
            <a:ext cx="246447" cy="860612"/>
          </a:xfrm>
          <a:custGeom>
            <a:avLst/>
            <a:gdLst>
              <a:gd name="connsiteX0" fmla="*/ 246447 w 246447"/>
              <a:gd name="connsiteY0" fmla="*/ 860612 h 860612"/>
              <a:gd name="connsiteX1" fmla="*/ 558 w 246447"/>
              <a:gd name="connsiteY1" fmla="*/ 407254 h 860612"/>
              <a:gd name="connsiteX2" fmla="*/ 192659 w 246447"/>
              <a:gd name="connsiteY2" fmla="*/ 0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447" h="860612">
                <a:moveTo>
                  <a:pt x="246447" y="860612"/>
                </a:moveTo>
                <a:cubicBezTo>
                  <a:pt x="127985" y="705650"/>
                  <a:pt x="9523" y="550689"/>
                  <a:pt x="558" y="407254"/>
                </a:cubicBezTo>
                <a:cubicBezTo>
                  <a:pt x="-8407" y="263819"/>
                  <a:pt x="92126" y="131909"/>
                  <a:pt x="192659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4902411" y="3058245"/>
            <a:ext cx="1091135" cy="3158138"/>
          </a:xfrm>
          <a:custGeom>
            <a:avLst/>
            <a:gdLst>
              <a:gd name="connsiteX0" fmla="*/ 1083451 w 1091135"/>
              <a:gd name="connsiteY0" fmla="*/ 3158138 h 3158138"/>
              <a:gd name="connsiteX1" fmla="*/ 2 w 1091135"/>
              <a:gd name="connsiteY1" fmla="*/ 2243738 h 3158138"/>
              <a:gd name="connsiteX2" fmla="*/ 1091135 w 1091135"/>
              <a:gd name="connsiteY2" fmla="*/ 0 h 315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1135" h="3158138">
                <a:moveTo>
                  <a:pt x="1083451" y="3158138"/>
                </a:moveTo>
                <a:cubicBezTo>
                  <a:pt x="541086" y="2964116"/>
                  <a:pt x="-1279" y="2770094"/>
                  <a:pt x="2" y="2243738"/>
                </a:cubicBezTo>
                <a:cubicBezTo>
                  <a:pt x="1283" y="1717382"/>
                  <a:pt x="546209" y="858691"/>
                  <a:pt x="1091135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6" grpId="0" animBg="1"/>
      <p:bldP spid="27" grpId="0" animBg="1"/>
      <p:bldP spid="38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Physics, geometry, networks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Canonical physics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Least action principle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Physics of networks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Check &amp; revise principle</a:t>
            </a:r>
            <a:endParaRPr lang="en-US" dirty="0">
              <a:solidFill>
                <a:srgbClr val="0000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 bwMode="auto">
              <a:xfrm>
                <a:off x="257176" y="2667000"/>
                <a:ext cx="1571624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Lagrangian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  <m:d>
                      <m:dPr>
                        <m:ctrlP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𝑞</m:t>
                        </m:r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kumimoji="0" lang="en-US" sz="18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𝑞</m:t>
                            </m:r>
                          </m:e>
                        </m:acc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6" y="2667000"/>
                <a:ext cx="1571624" cy="685800"/>
              </a:xfrm>
              <a:prstGeom prst="roundRect">
                <a:avLst/>
              </a:prstGeom>
              <a:blipFill rotWithShape="1">
                <a:blip r:embed="rId2"/>
                <a:stretch>
                  <a:fillRect l="-382" b="-855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 bwMode="auto">
              <a:xfrm>
                <a:off x="257176" y="3657600"/>
                <a:ext cx="1571624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Action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𝒮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=∫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𝐿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6" y="3657600"/>
                <a:ext cx="1571624" cy="685800"/>
              </a:xfrm>
              <a:prstGeom prst="roundRect">
                <a:avLst/>
              </a:prstGeom>
              <a:blipFill rotWithShape="1">
                <a:blip r:embed="rId3"/>
                <a:stretch>
                  <a:fillRect l="-382" b="-7692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 bwMode="auto">
              <a:xfrm>
                <a:off x="247651" y="4648200"/>
                <a:ext cx="1581149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Least action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𝛿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𝒮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651" y="4648200"/>
                <a:ext cx="1581149" cy="6858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 bwMode="auto">
              <a:xfrm>
                <a:off x="228600" y="5638800"/>
                <a:ext cx="3914775" cy="9525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Euler-Lagrange equations (ELE)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𝑞</m:t>
                              </m:r>
                            </m:e>
                          </m:acc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5638800"/>
                <a:ext cx="3914775" cy="952500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 bwMode="auto">
              <a:xfrm>
                <a:off x="2133599" y="2667000"/>
                <a:ext cx="2428875" cy="9906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Hamiltonian </a:t>
                </a:r>
                <a14:m>
                  <m:oMath xmlns:m="http://schemas.openxmlformats.org/officeDocument/2006/math"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𝐻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𝑝</m:t>
                    </m:r>
                    <m:acc>
                      <m:accPr>
                        <m:chr m:val="̇"/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−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,  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𝑝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𝜕</m:t>
                        </m:r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𝜕</m:t>
                        </m:r>
                        <m:acc>
                          <m:accPr>
                            <m:chr m:val="̇"/>
                            <m:ctrlPr>
                              <a:rPr kumimoji="0" 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0" 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𝑞</m:t>
                            </m:r>
                          </m:e>
                        </m:acc>
                      </m:den>
                    </m:f>
                  </m:oMath>
                </a14:m>
                <a:endParaRPr kumimoji="0" lang="en-US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599" y="2667000"/>
                <a:ext cx="2428875" cy="990600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 bwMode="auto">
              <a:xfrm>
                <a:off x="2143125" y="4038600"/>
                <a:ext cx="2419350" cy="1066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Hamilton</a:t>
                </a:r>
                <a:r>
                  <a:rPr lang="en-US" dirty="0" smtClean="0"/>
                  <a:t> 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equations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</m:e>
                      </m:acc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;  </m:t>
                      </m:r>
                      <m:acc>
                        <m:accPr>
                          <m:chr m:val="̇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3125" y="4038600"/>
                <a:ext cx="2419350" cy="1066800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/>
          <p:cNvSpPr/>
          <p:nvPr/>
        </p:nvSpPr>
        <p:spPr bwMode="auto">
          <a:xfrm>
            <a:off x="685800" y="33528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685800" y="43434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685800" y="53340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16200000">
            <a:off x="1652588" y="2871787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3000375" y="3657600"/>
            <a:ext cx="657225" cy="3810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Up-Down Arrow 21"/>
          <p:cNvSpPr/>
          <p:nvPr/>
        </p:nvSpPr>
        <p:spPr bwMode="auto">
          <a:xfrm>
            <a:off x="3124200" y="5105400"/>
            <a:ext cx="457200" cy="533400"/>
          </a:xfrm>
          <a:prstGeom prst="up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5984063" y="2735516"/>
            <a:ext cx="1776811" cy="617284"/>
          </a:xfrm>
          <a:custGeom>
            <a:avLst/>
            <a:gdLst>
              <a:gd name="connsiteX0" fmla="*/ 24851 w 1776811"/>
              <a:gd name="connsiteY0" fmla="*/ 38420 h 852928"/>
              <a:gd name="connsiteX1" fmla="*/ 24851 w 1776811"/>
              <a:gd name="connsiteY1" fmla="*/ 38420 h 852928"/>
              <a:gd name="connsiteX2" fmla="*/ 662626 w 1776811"/>
              <a:gd name="connsiteY2" fmla="*/ 15368 h 852928"/>
              <a:gd name="connsiteX3" fmla="*/ 793255 w 1776811"/>
              <a:gd name="connsiteY3" fmla="*/ 0 h 852928"/>
              <a:gd name="connsiteX4" fmla="*/ 1039144 w 1776811"/>
              <a:gd name="connsiteY4" fmla="*/ 7684 h 852928"/>
              <a:gd name="connsiteX5" fmla="*/ 1315769 w 1776811"/>
              <a:gd name="connsiteY5" fmla="*/ 15368 h 852928"/>
              <a:gd name="connsiteX6" fmla="*/ 1392609 w 1776811"/>
              <a:gd name="connsiteY6" fmla="*/ 38420 h 852928"/>
              <a:gd name="connsiteX7" fmla="*/ 1646182 w 1776811"/>
              <a:gd name="connsiteY7" fmla="*/ 53788 h 852928"/>
              <a:gd name="connsiteX8" fmla="*/ 1684603 w 1776811"/>
              <a:gd name="connsiteY8" fmla="*/ 92208 h 852928"/>
              <a:gd name="connsiteX9" fmla="*/ 1707655 w 1776811"/>
              <a:gd name="connsiteY9" fmla="*/ 107576 h 852928"/>
              <a:gd name="connsiteX10" fmla="*/ 1730707 w 1776811"/>
              <a:gd name="connsiteY10" fmla="*/ 130629 h 852928"/>
              <a:gd name="connsiteX11" fmla="*/ 1746075 w 1776811"/>
              <a:gd name="connsiteY11" fmla="*/ 199785 h 852928"/>
              <a:gd name="connsiteX12" fmla="*/ 1753759 w 1776811"/>
              <a:gd name="connsiteY12" fmla="*/ 222837 h 852928"/>
              <a:gd name="connsiteX13" fmla="*/ 1761443 w 1776811"/>
              <a:gd name="connsiteY13" fmla="*/ 253573 h 852928"/>
              <a:gd name="connsiteX14" fmla="*/ 1776811 w 1776811"/>
              <a:gd name="connsiteY14" fmla="*/ 299677 h 852928"/>
              <a:gd name="connsiteX15" fmla="*/ 1761443 w 1776811"/>
              <a:gd name="connsiteY15" fmla="*/ 484094 h 852928"/>
              <a:gd name="connsiteX16" fmla="*/ 1753759 w 1776811"/>
              <a:gd name="connsiteY16" fmla="*/ 514830 h 852928"/>
              <a:gd name="connsiteX17" fmla="*/ 1723023 w 1776811"/>
              <a:gd name="connsiteY17" fmla="*/ 530198 h 852928"/>
              <a:gd name="connsiteX18" fmla="*/ 1707655 w 1776811"/>
              <a:gd name="connsiteY18" fmla="*/ 553250 h 852928"/>
              <a:gd name="connsiteX19" fmla="*/ 1699971 w 1776811"/>
              <a:gd name="connsiteY19" fmla="*/ 576302 h 852928"/>
              <a:gd name="connsiteX20" fmla="*/ 1669234 w 1776811"/>
              <a:gd name="connsiteY20" fmla="*/ 607039 h 852928"/>
              <a:gd name="connsiteX21" fmla="*/ 1653866 w 1776811"/>
              <a:gd name="connsiteY21" fmla="*/ 653143 h 852928"/>
              <a:gd name="connsiteX22" fmla="*/ 1646182 w 1776811"/>
              <a:gd name="connsiteY22" fmla="*/ 799139 h 852928"/>
              <a:gd name="connsiteX23" fmla="*/ 1615446 w 1776811"/>
              <a:gd name="connsiteY23" fmla="*/ 806823 h 852928"/>
              <a:gd name="connsiteX24" fmla="*/ 1592394 w 1776811"/>
              <a:gd name="connsiteY24" fmla="*/ 814508 h 852928"/>
              <a:gd name="connsiteX25" fmla="*/ 1561658 w 1776811"/>
              <a:gd name="connsiteY25" fmla="*/ 822192 h 852928"/>
              <a:gd name="connsiteX26" fmla="*/ 1538606 w 1776811"/>
              <a:gd name="connsiteY26" fmla="*/ 829876 h 852928"/>
              <a:gd name="connsiteX27" fmla="*/ 1477134 w 1776811"/>
              <a:gd name="connsiteY27" fmla="*/ 845244 h 852928"/>
              <a:gd name="connsiteX28" fmla="*/ 1100616 w 1776811"/>
              <a:gd name="connsiteY28" fmla="*/ 852928 h 852928"/>
              <a:gd name="connsiteX29" fmla="*/ 731782 w 1776811"/>
              <a:gd name="connsiteY29" fmla="*/ 845244 h 852928"/>
              <a:gd name="connsiteX30" fmla="*/ 639574 w 1776811"/>
              <a:gd name="connsiteY30" fmla="*/ 822192 h 852928"/>
              <a:gd name="connsiteX31" fmla="*/ 562734 w 1776811"/>
              <a:gd name="connsiteY31" fmla="*/ 814508 h 852928"/>
              <a:gd name="connsiteX32" fmla="*/ 531998 w 1776811"/>
              <a:gd name="connsiteY32" fmla="*/ 806823 h 852928"/>
              <a:gd name="connsiteX33" fmla="*/ 462841 w 1776811"/>
              <a:gd name="connsiteY33" fmla="*/ 791455 h 852928"/>
              <a:gd name="connsiteX34" fmla="*/ 386001 w 1776811"/>
              <a:gd name="connsiteY34" fmla="*/ 768403 h 852928"/>
              <a:gd name="connsiteX35" fmla="*/ 270740 w 1776811"/>
              <a:gd name="connsiteY35" fmla="*/ 760719 h 852928"/>
              <a:gd name="connsiteX36" fmla="*/ 124744 w 1776811"/>
              <a:gd name="connsiteY36" fmla="*/ 745351 h 852928"/>
              <a:gd name="connsiteX37" fmla="*/ 101692 w 1776811"/>
              <a:gd name="connsiteY37" fmla="*/ 737667 h 852928"/>
              <a:gd name="connsiteX38" fmla="*/ 70955 w 1776811"/>
              <a:gd name="connsiteY38" fmla="*/ 729983 h 852928"/>
              <a:gd name="connsiteX39" fmla="*/ 40219 w 1776811"/>
              <a:gd name="connsiteY39" fmla="*/ 706931 h 852928"/>
              <a:gd name="connsiteX40" fmla="*/ 24851 w 1776811"/>
              <a:gd name="connsiteY40" fmla="*/ 683879 h 852928"/>
              <a:gd name="connsiteX41" fmla="*/ 9483 w 1776811"/>
              <a:gd name="connsiteY41" fmla="*/ 637775 h 852928"/>
              <a:gd name="connsiteX42" fmla="*/ 1799 w 1776811"/>
              <a:gd name="connsiteY42" fmla="*/ 445674 h 852928"/>
              <a:gd name="connsiteX43" fmla="*/ 24851 w 1776811"/>
              <a:gd name="connsiteY43" fmla="*/ 199785 h 852928"/>
              <a:gd name="connsiteX44" fmla="*/ 32535 w 1776811"/>
              <a:gd name="connsiteY44" fmla="*/ 176733 h 852928"/>
              <a:gd name="connsiteX45" fmla="*/ 47903 w 1776811"/>
              <a:gd name="connsiteY45" fmla="*/ 153681 h 852928"/>
              <a:gd name="connsiteX46" fmla="*/ 24851 w 1776811"/>
              <a:gd name="connsiteY46" fmla="*/ 38420 h 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776811" h="852928">
                <a:moveTo>
                  <a:pt x="24851" y="38420"/>
                </a:moveTo>
                <a:lnTo>
                  <a:pt x="24851" y="38420"/>
                </a:lnTo>
                <a:cubicBezTo>
                  <a:pt x="282879" y="-18919"/>
                  <a:pt x="39663" y="30200"/>
                  <a:pt x="662626" y="15368"/>
                </a:cubicBezTo>
                <a:cubicBezTo>
                  <a:pt x="696775" y="14555"/>
                  <a:pt x="756702" y="5222"/>
                  <a:pt x="793255" y="0"/>
                </a:cubicBezTo>
                <a:lnTo>
                  <a:pt x="1039144" y="7684"/>
                </a:lnTo>
                <a:cubicBezTo>
                  <a:pt x="1131348" y="10396"/>
                  <a:pt x="1223640" y="10762"/>
                  <a:pt x="1315769" y="15368"/>
                </a:cubicBezTo>
                <a:cubicBezTo>
                  <a:pt x="1332807" y="16220"/>
                  <a:pt x="1381604" y="36219"/>
                  <a:pt x="1392609" y="38420"/>
                </a:cubicBezTo>
                <a:cubicBezTo>
                  <a:pt x="1449760" y="49850"/>
                  <a:pt x="1632644" y="53224"/>
                  <a:pt x="1646182" y="53788"/>
                </a:cubicBezTo>
                <a:cubicBezTo>
                  <a:pt x="1721473" y="91432"/>
                  <a:pt x="1646916" y="45099"/>
                  <a:pt x="1684603" y="92208"/>
                </a:cubicBezTo>
                <a:cubicBezTo>
                  <a:pt x="1690372" y="99419"/>
                  <a:pt x="1700561" y="101664"/>
                  <a:pt x="1707655" y="107576"/>
                </a:cubicBezTo>
                <a:cubicBezTo>
                  <a:pt x="1716003" y="114533"/>
                  <a:pt x="1723023" y="122945"/>
                  <a:pt x="1730707" y="130629"/>
                </a:cubicBezTo>
                <a:cubicBezTo>
                  <a:pt x="1748005" y="182522"/>
                  <a:pt x="1728044" y="118645"/>
                  <a:pt x="1746075" y="199785"/>
                </a:cubicBezTo>
                <a:cubicBezTo>
                  <a:pt x="1747832" y="207692"/>
                  <a:pt x="1751534" y="215049"/>
                  <a:pt x="1753759" y="222837"/>
                </a:cubicBezTo>
                <a:cubicBezTo>
                  <a:pt x="1756660" y="232991"/>
                  <a:pt x="1758408" y="243458"/>
                  <a:pt x="1761443" y="253573"/>
                </a:cubicBezTo>
                <a:cubicBezTo>
                  <a:pt x="1766098" y="269089"/>
                  <a:pt x="1776811" y="299677"/>
                  <a:pt x="1776811" y="299677"/>
                </a:cubicBezTo>
                <a:cubicBezTo>
                  <a:pt x="1764048" y="567711"/>
                  <a:pt x="1786862" y="395129"/>
                  <a:pt x="1761443" y="484094"/>
                </a:cubicBezTo>
                <a:cubicBezTo>
                  <a:pt x="1758542" y="494248"/>
                  <a:pt x="1760520" y="506717"/>
                  <a:pt x="1753759" y="514830"/>
                </a:cubicBezTo>
                <a:cubicBezTo>
                  <a:pt x="1746426" y="523630"/>
                  <a:pt x="1733268" y="525075"/>
                  <a:pt x="1723023" y="530198"/>
                </a:cubicBezTo>
                <a:cubicBezTo>
                  <a:pt x="1717900" y="537882"/>
                  <a:pt x="1711785" y="544990"/>
                  <a:pt x="1707655" y="553250"/>
                </a:cubicBezTo>
                <a:cubicBezTo>
                  <a:pt x="1704033" y="560495"/>
                  <a:pt x="1704679" y="569711"/>
                  <a:pt x="1699971" y="576302"/>
                </a:cubicBezTo>
                <a:cubicBezTo>
                  <a:pt x="1691549" y="588093"/>
                  <a:pt x="1669234" y="607039"/>
                  <a:pt x="1669234" y="607039"/>
                </a:cubicBezTo>
                <a:cubicBezTo>
                  <a:pt x="1664111" y="622407"/>
                  <a:pt x="1654717" y="636966"/>
                  <a:pt x="1653866" y="653143"/>
                </a:cubicBezTo>
                <a:cubicBezTo>
                  <a:pt x="1651305" y="701808"/>
                  <a:pt x="1658001" y="751861"/>
                  <a:pt x="1646182" y="799139"/>
                </a:cubicBezTo>
                <a:cubicBezTo>
                  <a:pt x="1643621" y="809384"/>
                  <a:pt x="1625600" y="803922"/>
                  <a:pt x="1615446" y="806823"/>
                </a:cubicBezTo>
                <a:cubicBezTo>
                  <a:pt x="1607658" y="809048"/>
                  <a:pt x="1600182" y="812283"/>
                  <a:pt x="1592394" y="814508"/>
                </a:cubicBezTo>
                <a:cubicBezTo>
                  <a:pt x="1582240" y="817409"/>
                  <a:pt x="1571812" y="819291"/>
                  <a:pt x="1561658" y="822192"/>
                </a:cubicBezTo>
                <a:cubicBezTo>
                  <a:pt x="1553870" y="824417"/>
                  <a:pt x="1546420" y="827745"/>
                  <a:pt x="1538606" y="829876"/>
                </a:cubicBezTo>
                <a:cubicBezTo>
                  <a:pt x="1518229" y="835433"/>
                  <a:pt x="1498226" y="844134"/>
                  <a:pt x="1477134" y="845244"/>
                </a:cubicBezTo>
                <a:cubicBezTo>
                  <a:pt x="1351775" y="851842"/>
                  <a:pt x="1226122" y="850367"/>
                  <a:pt x="1100616" y="852928"/>
                </a:cubicBezTo>
                <a:lnTo>
                  <a:pt x="731782" y="845244"/>
                </a:lnTo>
                <a:cubicBezTo>
                  <a:pt x="666431" y="842824"/>
                  <a:pt x="703857" y="834245"/>
                  <a:pt x="639574" y="822192"/>
                </a:cubicBezTo>
                <a:cubicBezTo>
                  <a:pt x="614274" y="817448"/>
                  <a:pt x="588347" y="817069"/>
                  <a:pt x="562734" y="814508"/>
                </a:cubicBezTo>
                <a:cubicBezTo>
                  <a:pt x="552489" y="811946"/>
                  <a:pt x="542307" y="809114"/>
                  <a:pt x="531998" y="806823"/>
                </a:cubicBezTo>
                <a:cubicBezTo>
                  <a:pt x="496335" y="798898"/>
                  <a:pt x="495644" y="800827"/>
                  <a:pt x="462841" y="791455"/>
                </a:cubicBezTo>
                <a:cubicBezTo>
                  <a:pt x="435856" y="783745"/>
                  <a:pt x="415906" y="772481"/>
                  <a:pt x="386001" y="768403"/>
                </a:cubicBezTo>
                <a:cubicBezTo>
                  <a:pt x="347848" y="763200"/>
                  <a:pt x="309140" y="763563"/>
                  <a:pt x="270740" y="760719"/>
                </a:cubicBezTo>
                <a:cubicBezTo>
                  <a:pt x="175326" y="753651"/>
                  <a:pt x="200349" y="756152"/>
                  <a:pt x="124744" y="745351"/>
                </a:cubicBezTo>
                <a:cubicBezTo>
                  <a:pt x="117060" y="742790"/>
                  <a:pt x="109480" y="739892"/>
                  <a:pt x="101692" y="737667"/>
                </a:cubicBezTo>
                <a:cubicBezTo>
                  <a:pt x="91537" y="734766"/>
                  <a:pt x="80401" y="734706"/>
                  <a:pt x="70955" y="729983"/>
                </a:cubicBezTo>
                <a:cubicBezTo>
                  <a:pt x="59500" y="724256"/>
                  <a:pt x="49275" y="715987"/>
                  <a:pt x="40219" y="706931"/>
                </a:cubicBezTo>
                <a:cubicBezTo>
                  <a:pt x="33689" y="700401"/>
                  <a:pt x="28602" y="692318"/>
                  <a:pt x="24851" y="683879"/>
                </a:cubicBezTo>
                <a:cubicBezTo>
                  <a:pt x="18272" y="669076"/>
                  <a:pt x="9483" y="637775"/>
                  <a:pt x="9483" y="637775"/>
                </a:cubicBezTo>
                <a:cubicBezTo>
                  <a:pt x="6922" y="573741"/>
                  <a:pt x="1799" y="509759"/>
                  <a:pt x="1799" y="445674"/>
                </a:cubicBezTo>
                <a:cubicBezTo>
                  <a:pt x="1799" y="254621"/>
                  <a:pt x="-9573" y="303056"/>
                  <a:pt x="24851" y="199785"/>
                </a:cubicBezTo>
                <a:cubicBezTo>
                  <a:pt x="27412" y="192101"/>
                  <a:pt x="28042" y="183472"/>
                  <a:pt x="32535" y="176733"/>
                </a:cubicBezTo>
                <a:lnTo>
                  <a:pt x="47903" y="153681"/>
                </a:lnTo>
                <a:cubicBezTo>
                  <a:pt x="38522" y="69250"/>
                  <a:pt x="28693" y="57630"/>
                  <a:pt x="24851" y="3842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Collect some data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6078071" y="3657600"/>
            <a:ext cx="1798063" cy="914400"/>
          </a:xfrm>
          <a:custGeom>
            <a:avLst/>
            <a:gdLst>
              <a:gd name="connsiteX0" fmla="*/ 0 w 1798063"/>
              <a:gd name="connsiteY0" fmla="*/ 330413 h 1029660"/>
              <a:gd name="connsiteX1" fmla="*/ 0 w 1798063"/>
              <a:gd name="connsiteY1" fmla="*/ 330413 h 1029660"/>
              <a:gd name="connsiteX2" fmla="*/ 23052 w 1798063"/>
              <a:gd name="connsiteY2" fmla="*/ 238205 h 1029660"/>
              <a:gd name="connsiteX3" fmla="*/ 53788 w 1798063"/>
              <a:gd name="connsiteY3" fmla="*/ 161364 h 1029660"/>
              <a:gd name="connsiteX4" fmla="*/ 76840 w 1798063"/>
              <a:gd name="connsiteY4" fmla="*/ 145996 h 1029660"/>
              <a:gd name="connsiteX5" fmla="*/ 107576 w 1798063"/>
              <a:gd name="connsiteY5" fmla="*/ 99892 h 1029660"/>
              <a:gd name="connsiteX6" fmla="*/ 130628 w 1798063"/>
              <a:gd name="connsiteY6" fmla="*/ 92208 h 1029660"/>
              <a:gd name="connsiteX7" fmla="*/ 230521 w 1798063"/>
              <a:gd name="connsiteY7" fmla="*/ 46104 h 1029660"/>
              <a:gd name="connsiteX8" fmla="*/ 276625 w 1798063"/>
              <a:gd name="connsiteY8" fmla="*/ 30736 h 1029660"/>
              <a:gd name="connsiteX9" fmla="*/ 353465 w 1798063"/>
              <a:gd name="connsiteY9" fmla="*/ 15368 h 1029660"/>
              <a:gd name="connsiteX10" fmla="*/ 445674 w 1798063"/>
              <a:gd name="connsiteY10" fmla="*/ 0 h 1029660"/>
              <a:gd name="connsiteX11" fmla="*/ 668511 w 1798063"/>
              <a:gd name="connsiteY11" fmla="*/ 7684 h 1029660"/>
              <a:gd name="connsiteX12" fmla="*/ 783771 w 1798063"/>
              <a:gd name="connsiteY12" fmla="*/ 30736 h 1029660"/>
              <a:gd name="connsiteX13" fmla="*/ 845243 w 1798063"/>
              <a:gd name="connsiteY13" fmla="*/ 38420 h 1029660"/>
              <a:gd name="connsiteX14" fmla="*/ 1045028 w 1798063"/>
              <a:gd name="connsiteY14" fmla="*/ 69156 h 1029660"/>
              <a:gd name="connsiteX15" fmla="*/ 1183341 w 1798063"/>
              <a:gd name="connsiteY15" fmla="*/ 84524 h 1029660"/>
              <a:gd name="connsiteX16" fmla="*/ 1590595 w 1798063"/>
              <a:gd name="connsiteY16" fmla="*/ 99892 h 1029660"/>
              <a:gd name="connsiteX17" fmla="*/ 1751959 w 1798063"/>
              <a:gd name="connsiteY17" fmla="*/ 107576 h 1029660"/>
              <a:gd name="connsiteX18" fmla="*/ 1782695 w 1798063"/>
              <a:gd name="connsiteY18" fmla="*/ 192100 h 1029660"/>
              <a:gd name="connsiteX19" fmla="*/ 1798063 w 1798063"/>
              <a:gd name="connsiteY19" fmla="*/ 345781 h 1029660"/>
              <a:gd name="connsiteX20" fmla="*/ 1790379 w 1798063"/>
              <a:gd name="connsiteY20" fmla="*/ 537882 h 1029660"/>
              <a:gd name="connsiteX21" fmla="*/ 1767327 w 1798063"/>
              <a:gd name="connsiteY21" fmla="*/ 622406 h 1029660"/>
              <a:gd name="connsiteX22" fmla="*/ 1751959 w 1798063"/>
              <a:gd name="connsiteY22" fmla="*/ 683879 h 1029660"/>
              <a:gd name="connsiteX23" fmla="*/ 1736591 w 1798063"/>
              <a:gd name="connsiteY23" fmla="*/ 722299 h 1029660"/>
              <a:gd name="connsiteX24" fmla="*/ 1728907 w 1798063"/>
              <a:gd name="connsiteY24" fmla="*/ 760719 h 1029660"/>
              <a:gd name="connsiteX25" fmla="*/ 1698171 w 1798063"/>
              <a:gd name="connsiteY25" fmla="*/ 814507 h 1029660"/>
              <a:gd name="connsiteX26" fmla="*/ 1690487 w 1798063"/>
              <a:gd name="connsiteY26" fmla="*/ 860611 h 1029660"/>
              <a:gd name="connsiteX27" fmla="*/ 1644383 w 1798063"/>
              <a:gd name="connsiteY27" fmla="*/ 883664 h 1029660"/>
              <a:gd name="connsiteX28" fmla="*/ 1582911 w 1798063"/>
              <a:gd name="connsiteY28" fmla="*/ 937452 h 1029660"/>
              <a:gd name="connsiteX29" fmla="*/ 1567542 w 1798063"/>
              <a:gd name="connsiteY29" fmla="*/ 952820 h 1029660"/>
              <a:gd name="connsiteX30" fmla="*/ 1490702 w 1798063"/>
              <a:gd name="connsiteY30" fmla="*/ 975872 h 1029660"/>
              <a:gd name="connsiteX31" fmla="*/ 1429230 w 1798063"/>
              <a:gd name="connsiteY31" fmla="*/ 998924 h 1029660"/>
              <a:gd name="connsiteX32" fmla="*/ 1398494 w 1798063"/>
              <a:gd name="connsiteY32" fmla="*/ 1006608 h 1029660"/>
              <a:gd name="connsiteX33" fmla="*/ 1375442 w 1798063"/>
              <a:gd name="connsiteY33" fmla="*/ 1014292 h 1029660"/>
              <a:gd name="connsiteX34" fmla="*/ 1321653 w 1798063"/>
              <a:gd name="connsiteY34" fmla="*/ 1029660 h 1029660"/>
              <a:gd name="connsiteX35" fmla="*/ 722299 w 1798063"/>
              <a:gd name="connsiteY35" fmla="*/ 1021976 h 1029660"/>
              <a:gd name="connsiteX36" fmla="*/ 668511 w 1798063"/>
              <a:gd name="connsiteY36" fmla="*/ 1014292 h 1029660"/>
              <a:gd name="connsiteX37" fmla="*/ 591670 w 1798063"/>
              <a:gd name="connsiteY37" fmla="*/ 998924 h 1029660"/>
              <a:gd name="connsiteX38" fmla="*/ 537882 w 1798063"/>
              <a:gd name="connsiteY38" fmla="*/ 983556 h 1029660"/>
              <a:gd name="connsiteX39" fmla="*/ 514830 w 1798063"/>
              <a:gd name="connsiteY39" fmla="*/ 960504 h 1029660"/>
              <a:gd name="connsiteX40" fmla="*/ 491778 w 1798063"/>
              <a:gd name="connsiteY40" fmla="*/ 952820 h 1029660"/>
              <a:gd name="connsiteX41" fmla="*/ 430305 w 1798063"/>
              <a:gd name="connsiteY41" fmla="*/ 929768 h 1029660"/>
              <a:gd name="connsiteX42" fmla="*/ 399569 w 1798063"/>
              <a:gd name="connsiteY42" fmla="*/ 899032 h 1029660"/>
              <a:gd name="connsiteX43" fmla="*/ 376517 w 1798063"/>
              <a:gd name="connsiteY43" fmla="*/ 875979 h 1029660"/>
              <a:gd name="connsiteX44" fmla="*/ 330413 w 1798063"/>
              <a:gd name="connsiteY44" fmla="*/ 860611 h 1029660"/>
              <a:gd name="connsiteX45" fmla="*/ 268941 w 1798063"/>
              <a:gd name="connsiteY45" fmla="*/ 845243 h 1029660"/>
              <a:gd name="connsiteX46" fmla="*/ 222837 w 1798063"/>
              <a:gd name="connsiteY46" fmla="*/ 814507 h 1029660"/>
              <a:gd name="connsiteX47" fmla="*/ 184416 w 1798063"/>
              <a:gd name="connsiteY47" fmla="*/ 776087 h 1029660"/>
              <a:gd name="connsiteX48" fmla="*/ 161364 w 1798063"/>
              <a:gd name="connsiteY48" fmla="*/ 768403 h 1029660"/>
              <a:gd name="connsiteX49" fmla="*/ 138312 w 1798063"/>
              <a:gd name="connsiteY49" fmla="*/ 753035 h 1029660"/>
              <a:gd name="connsiteX50" fmla="*/ 92208 w 1798063"/>
              <a:gd name="connsiteY50" fmla="*/ 737667 h 1029660"/>
              <a:gd name="connsiteX51" fmla="*/ 76840 w 1798063"/>
              <a:gd name="connsiteY51" fmla="*/ 714615 h 1029660"/>
              <a:gd name="connsiteX52" fmla="*/ 30736 w 1798063"/>
              <a:gd name="connsiteY52" fmla="*/ 691563 h 1029660"/>
              <a:gd name="connsiteX53" fmla="*/ 7684 w 1798063"/>
              <a:gd name="connsiteY53" fmla="*/ 676195 h 1029660"/>
              <a:gd name="connsiteX54" fmla="*/ 23052 w 1798063"/>
              <a:gd name="connsiteY54" fmla="*/ 614722 h 1029660"/>
              <a:gd name="connsiteX55" fmla="*/ 30736 w 1798063"/>
              <a:gd name="connsiteY55" fmla="*/ 591670 h 1029660"/>
              <a:gd name="connsiteX56" fmla="*/ 15368 w 1798063"/>
              <a:gd name="connsiteY56" fmla="*/ 461042 h 1029660"/>
              <a:gd name="connsiteX57" fmla="*/ 0 w 1798063"/>
              <a:gd name="connsiteY57" fmla="*/ 330413 h 10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98063" h="1029660">
                <a:moveTo>
                  <a:pt x="0" y="330413"/>
                </a:moveTo>
                <a:lnTo>
                  <a:pt x="0" y="330413"/>
                </a:lnTo>
                <a:cubicBezTo>
                  <a:pt x="16583" y="181166"/>
                  <a:pt x="-8319" y="308790"/>
                  <a:pt x="23052" y="238205"/>
                </a:cubicBezTo>
                <a:cubicBezTo>
                  <a:pt x="31242" y="219777"/>
                  <a:pt x="38812" y="179335"/>
                  <a:pt x="53788" y="161364"/>
                </a:cubicBezTo>
                <a:cubicBezTo>
                  <a:pt x="59700" y="154269"/>
                  <a:pt x="69156" y="151119"/>
                  <a:pt x="76840" y="145996"/>
                </a:cubicBezTo>
                <a:cubicBezTo>
                  <a:pt x="87085" y="130628"/>
                  <a:pt x="90054" y="105733"/>
                  <a:pt x="107576" y="99892"/>
                </a:cubicBezTo>
                <a:cubicBezTo>
                  <a:pt x="115260" y="97331"/>
                  <a:pt x="123254" y="95560"/>
                  <a:pt x="130628" y="92208"/>
                </a:cubicBezTo>
                <a:cubicBezTo>
                  <a:pt x="201693" y="59906"/>
                  <a:pt x="172482" y="67209"/>
                  <a:pt x="230521" y="46104"/>
                </a:cubicBezTo>
                <a:cubicBezTo>
                  <a:pt x="245745" y="40568"/>
                  <a:pt x="260740" y="33913"/>
                  <a:pt x="276625" y="30736"/>
                </a:cubicBezTo>
                <a:cubicBezTo>
                  <a:pt x="302238" y="25613"/>
                  <a:pt x="327700" y="19662"/>
                  <a:pt x="353465" y="15368"/>
                </a:cubicBezTo>
                <a:cubicBezTo>
                  <a:pt x="461396" y="-2620"/>
                  <a:pt x="376503" y="17292"/>
                  <a:pt x="445674" y="0"/>
                </a:cubicBezTo>
                <a:lnTo>
                  <a:pt x="668511" y="7684"/>
                </a:lnTo>
                <a:cubicBezTo>
                  <a:pt x="757507" y="12495"/>
                  <a:pt x="701982" y="14378"/>
                  <a:pt x="783771" y="30736"/>
                </a:cubicBezTo>
                <a:cubicBezTo>
                  <a:pt x="804020" y="34786"/>
                  <a:pt x="824752" y="35859"/>
                  <a:pt x="845243" y="38420"/>
                </a:cubicBezTo>
                <a:cubicBezTo>
                  <a:pt x="948183" y="67831"/>
                  <a:pt x="874977" y="50262"/>
                  <a:pt x="1045028" y="69156"/>
                </a:cubicBezTo>
                <a:lnTo>
                  <a:pt x="1183341" y="84524"/>
                </a:lnTo>
                <a:cubicBezTo>
                  <a:pt x="1337062" y="122954"/>
                  <a:pt x="1189248" y="88425"/>
                  <a:pt x="1590595" y="99892"/>
                </a:cubicBezTo>
                <a:cubicBezTo>
                  <a:pt x="1644422" y="101430"/>
                  <a:pt x="1698171" y="105015"/>
                  <a:pt x="1751959" y="107576"/>
                </a:cubicBezTo>
                <a:cubicBezTo>
                  <a:pt x="1798973" y="123247"/>
                  <a:pt x="1775661" y="107686"/>
                  <a:pt x="1782695" y="192100"/>
                </a:cubicBezTo>
                <a:cubicBezTo>
                  <a:pt x="1794420" y="332806"/>
                  <a:pt x="1783198" y="256593"/>
                  <a:pt x="1798063" y="345781"/>
                </a:cubicBezTo>
                <a:cubicBezTo>
                  <a:pt x="1795502" y="409815"/>
                  <a:pt x="1794505" y="473930"/>
                  <a:pt x="1790379" y="537882"/>
                </a:cubicBezTo>
                <a:cubicBezTo>
                  <a:pt x="1786682" y="595186"/>
                  <a:pt x="1782944" y="571650"/>
                  <a:pt x="1767327" y="622406"/>
                </a:cubicBezTo>
                <a:cubicBezTo>
                  <a:pt x="1761115" y="642594"/>
                  <a:pt x="1759803" y="664268"/>
                  <a:pt x="1751959" y="683879"/>
                </a:cubicBezTo>
                <a:cubicBezTo>
                  <a:pt x="1746836" y="696686"/>
                  <a:pt x="1740554" y="709088"/>
                  <a:pt x="1736591" y="722299"/>
                </a:cubicBezTo>
                <a:cubicBezTo>
                  <a:pt x="1732838" y="734808"/>
                  <a:pt x="1733037" y="748329"/>
                  <a:pt x="1728907" y="760719"/>
                </a:cubicBezTo>
                <a:cubicBezTo>
                  <a:pt x="1722408" y="780217"/>
                  <a:pt x="1709413" y="797644"/>
                  <a:pt x="1698171" y="814507"/>
                </a:cubicBezTo>
                <a:cubicBezTo>
                  <a:pt x="1695610" y="829875"/>
                  <a:pt x="1697455" y="846676"/>
                  <a:pt x="1690487" y="860611"/>
                </a:cubicBezTo>
                <a:cubicBezTo>
                  <a:pt x="1684529" y="872526"/>
                  <a:pt x="1655292" y="880027"/>
                  <a:pt x="1644383" y="883664"/>
                </a:cubicBezTo>
                <a:cubicBezTo>
                  <a:pt x="1600846" y="948969"/>
                  <a:pt x="1672546" y="847823"/>
                  <a:pt x="1582911" y="937452"/>
                </a:cubicBezTo>
                <a:cubicBezTo>
                  <a:pt x="1577788" y="942575"/>
                  <a:pt x="1574022" y="949580"/>
                  <a:pt x="1567542" y="952820"/>
                </a:cubicBezTo>
                <a:cubicBezTo>
                  <a:pt x="1531913" y="970634"/>
                  <a:pt x="1523793" y="964842"/>
                  <a:pt x="1490702" y="975872"/>
                </a:cubicBezTo>
                <a:cubicBezTo>
                  <a:pt x="1441985" y="992111"/>
                  <a:pt x="1466998" y="988133"/>
                  <a:pt x="1429230" y="998924"/>
                </a:cubicBezTo>
                <a:cubicBezTo>
                  <a:pt x="1419076" y="1001825"/>
                  <a:pt x="1408648" y="1003707"/>
                  <a:pt x="1398494" y="1006608"/>
                </a:cubicBezTo>
                <a:cubicBezTo>
                  <a:pt x="1390706" y="1008833"/>
                  <a:pt x="1383200" y="1011965"/>
                  <a:pt x="1375442" y="1014292"/>
                </a:cubicBezTo>
                <a:cubicBezTo>
                  <a:pt x="1357581" y="1019650"/>
                  <a:pt x="1339583" y="1024537"/>
                  <a:pt x="1321653" y="1029660"/>
                </a:cubicBezTo>
                <a:lnTo>
                  <a:pt x="722299" y="1021976"/>
                </a:lnTo>
                <a:cubicBezTo>
                  <a:pt x="704193" y="1021550"/>
                  <a:pt x="686347" y="1017439"/>
                  <a:pt x="668511" y="1014292"/>
                </a:cubicBezTo>
                <a:cubicBezTo>
                  <a:pt x="642788" y="1009753"/>
                  <a:pt x="616450" y="1007184"/>
                  <a:pt x="591670" y="998924"/>
                </a:cubicBezTo>
                <a:cubicBezTo>
                  <a:pt x="558599" y="987900"/>
                  <a:pt x="576476" y="993204"/>
                  <a:pt x="537882" y="983556"/>
                </a:cubicBezTo>
                <a:cubicBezTo>
                  <a:pt x="530198" y="975872"/>
                  <a:pt x="523872" y="966532"/>
                  <a:pt x="514830" y="960504"/>
                </a:cubicBezTo>
                <a:cubicBezTo>
                  <a:pt x="508091" y="956011"/>
                  <a:pt x="499362" y="955664"/>
                  <a:pt x="491778" y="952820"/>
                </a:cubicBezTo>
                <a:cubicBezTo>
                  <a:pt x="418283" y="925259"/>
                  <a:pt x="482625" y="947207"/>
                  <a:pt x="430305" y="929768"/>
                </a:cubicBezTo>
                <a:cubicBezTo>
                  <a:pt x="415668" y="885858"/>
                  <a:pt x="434696" y="922451"/>
                  <a:pt x="399569" y="899032"/>
                </a:cubicBezTo>
                <a:cubicBezTo>
                  <a:pt x="390527" y="893004"/>
                  <a:pt x="386016" y="881257"/>
                  <a:pt x="376517" y="875979"/>
                </a:cubicBezTo>
                <a:cubicBezTo>
                  <a:pt x="362356" y="868112"/>
                  <a:pt x="345781" y="865734"/>
                  <a:pt x="330413" y="860611"/>
                </a:cubicBezTo>
                <a:cubicBezTo>
                  <a:pt x="294971" y="848797"/>
                  <a:pt x="315303" y="854515"/>
                  <a:pt x="268941" y="845243"/>
                </a:cubicBezTo>
                <a:cubicBezTo>
                  <a:pt x="253573" y="834998"/>
                  <a:pt x="235897" y="827567"/>
                  <a:pt x="222837" y="814507"/>
                </a:cubicBezTo>
                <a:cubicBezTo>
                  <a:pt x="210030" y="801700"/>
                  <a:pt x="201598" y="781814"/>
                  <a:pt x="184416" y="776087"/>
                </a:cubicBezTo>
                <a:cubicBezTo>
                  <a:pt x="176732" y="773526"/>
                  <a:pt x="168609" y="772025"/>
                  <a:pt x="161364" y="768403"/>
                </a:cubicBezTo>
                <a:cubicBezTo>
                  <a:pt x="153104" y="764273"/>
                  <a:pt x="146751" y="756786"/>
                  <a:pt x="138312" y="753035"/>
                </a:cubicBezTo>
                <a:cubicBezTo>
                  <a:pt x="123509" y="746456"/>
                  <a:pt x="92208" y="737667"/>
                  <a:pt x="92208" y="737667"/>
                </a:cubicBezTo>
                <a:cubicBezTo>
                  <a:pt x="87085" y="729983"/>
                  <a:pt x="83370" y="721145"/>
                  <a:pt x="76840" y="714615"/>
                </a:cubicBezTo>
                <a:cubicBezTo>
                  <a:pt x="54819" y="692594"/>
                  <a:pt x="55734" y="704062"/>
                  <a:pt x="30736" y="691563"/>
                </a:cubicBezTo>
                <a:cubicBezTo>
                  <a:pt x="22476" y="687433"/>
                  <a:pt x="15368" y="681318"/>
                  <a:pt x="7684" y="676195"/>
                </a:cubicBezTo>
                <a:cubicBezTo>
                  <a:pt x="12807" y="655704"/>
                  <a:pt x="17495" y="635099"/>
                  <a:pt x="23052" y="614722"/>
                </a:cubicBezTo>
                <a:cubicBezTo>
                  <a:pt x="25183" y="606908"/>
                  <a:pt x="31140" y="599760"/>
                  <a:pt x="30736" y="591670"/>
                </a:cubicBezTo>
                <a:cubicBezTo>
                  <a:pt x="28547" y="547882"/>
                  <a:pt x="20491" y="504585"/>
                  <a:pt x="15368" y="461042"/>
                </a:cubicBezTo>
                <a:cubicBezTo>
                  <a:pt x="23690" y="361176"/>
                  <a:pt x="2561" y="352185"/>
                  <a:pt x="0" y="33041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Measure some properties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5885778" y="4800600"/>
            <a:ext cx="1982672" cy="868296"/>
          </a:xfrm>
          <a:custGeom>
            <a:avLst/>
            <a:gdLst>
              <a:gd name="connsiteX0" fmla="*/ 1083640 w 1982672"/>
              <a:gd name="connsiteY0" fmla="*/ 23052 h 868296"/>
              <a:gd name="connsiteX1" fmla="*/ 1083640 w 1982672"/>
              <a:gd name="connsiteY1" fmla="*/ 23052 h 868296"/>
              <a:gd name="connsiteX2" fmla="*/ 330605 w 1982672"/>
              <a:gd name="connsiteY2" fmla="*/ 30736 h 868296"/>
              <a:gd name="connsiteX3" fmla="*/ 192293 w 1982672"/>
              <a:gd name="connsiteY3" fmla="*/ 61472 h 868296"/>
              <a:gd name="connsiteX4" fmla="*/ 169240 w 1982672"/>
              <a:gd name="connsiteY4" fmla="*/ 69156 h 868296"/>
              <a:gd name="connsiteX5" fmla="*/ 146188 w 1982672"/>
              <a:gd name="connsiteY5" fmla="*/ 76840 h 868296"/>
              <a:gd name="connsiteX6" fmla="*/ 100084 w 1982672"/>
              <a:gd name="connsiteY6" fmla="*/ 115260 h 868296"/>
              <a:gd name="connsiteX7" fmla="*/ 53980 w 1982672"/>
              <a:gd name="connsiteY7" fmla="*/ 161365 h 868296"/>
              <a:gd name="connsiteX8" fmla="*/ 30928 w 1982672"/>
              <a:gd name="connsiteY8" fmla="*/ 207469 h 868296"/>
              <a:gd name="connsiteX9" fmla="*/ 7876 w 1982672"/>
              <a:gd name="connsiteY9" fmla="*/ 253573 h 868296"/>
              <a:gd name="connsiteX10" fmla="*/ 192 w 1982672"/>
              <a:gd name="connsiteY10" fmla="*/ 353465 h 868296"/>
              <a:gd name="connsiteX11" fmla="*/ 23244 w 1982672"/>
              <a:gd name="connsiteY11" fmla="*/ 461042 h 868296"/>
              <a:gd name="connsiteX12" fmla="*/ 38612 w 1982672"/>
              <a:gd name="connsiteY12" fmla="*/ 514830 h 868296"/>
              <a:gd name="connsiteX13" fmla="*/ 46296 w 1982672"/>
              <a:gd name="connsiteY13" fmla="*/ 599354 h 868296"/>
              <a:gd name="connsiteX14" fmla="*/ 61664 w 1982672"/>
              <a:gd name="connsiteY14" fmla="*/ 622407 h 868296"/>
              <a:gd name="connsiteX15" fmla="*/ 77032 w 1982672"/>
              <a:gd name="connsiteY15" fmla="*/ 676195 h 868296"/>
              <a:gd name="connsiteX16" fmla="*/ 92400 w 1982672"/>
              <a:gd name="connsiteY16" fmla="*/ 722299 h 868296"/>
              <a:gd name="connsiteX17" fmla="*/ 100084 w 1982672"/>
              <a:gd name="connsiteY17" fmla="*/ 745351 h 868296"/>
              <a:gd name="connsiteX18" fmla="*/ 115452 w 1982672"/>
              <a:gd name="connsiteY18" fmla="*/ 799139 h 868296"/>
              <a:gd name="connsiteX19" fmla="*/ 169240 w 1982672"/>
              <a:gd name="connsiteY19" fmla="*/ 829875 h 868296"/>
              <a:gd name="connsiteX20" fmla="*/ 199977 w 1982672"/>
              <a:gd name="connsiteY20" fmla="*/ 837559 h 868296"/>
              <a:gd name="connsiteX21" fmla="*/ 315237 w 1982672"/>
              <a:gd name="connsiteY21" fmla="*/ 868296 h 868296"/>
              <a:gd name="connsiteX22" fmla="*/ 499654 w 1982672"/>
              <a:gd name="connsiteY22" fmla="*/ 852928 h 868296"/>
              <a:gd name="connsiteX23" fmla="*/ 538074 w 1982672"/>
              <a:gd name="connsiteY23" fmla="*/ 845244 h 868296"/>
              <a:gd name="connsiteX24" fmla="*/ 599546 w 1982672"/>
              <a:gd name="connsiteY24" fmla="*/ 837559 h 868296"/>
              <a:gd name="connsiteX25" fmla="*/ 883856 w 1982672"/>
              <a:gd name="connsiteY25" fmla="*/ 845244 h 868296"/>
              <a:gd name="connsiteX26" fmla="*/ 922276 w 1982672"/>
              <a:gd name="connsiteY26" fmla="*/ 860612 h 868296"/>
              <a:gd name="connsiteX27" fmla="*/ 968380 w 1982672"/>
              <a:gd name="connsiteY27" fmla="*/ 868296 h 868296"/>
              <a:gd name="connsiteX28" fmla="*/ 1221953 w 1982672"/>
              <a:gd name="connsiteY28" fmla="*/ 860612 h 868296"/>
              <a:gd name="connsiteX29" fmla="*/ 1306477 w 1982672"/>
              <a:gd name="connsiteY29" fmla="*/ 837559 h 868296"/>
              <a:gd name="connsiteX30" fmla="*/ 1337214 w 1982672"/>
              <a:gd name="connsiteY30" fmla="*/ 829875 h 868296"/>
              <a:gd name="connsiteX31" fmla="*/ 1360266 w 1982672"/>
              <a:gd name="connsiteY31" fmla="*/ 822191 h 868296"/>
              <a:gd name="connsiteX32" fmla="*/ 1513946 w 1982672"/>
              <a:gd name="connsiteY32" fmla="*/ 814507 h 868296"/>
              <a:gd name="connsiteX33" fmla="*/ 1882780 w 1982672"/>
              <a:gd name="connsiteY33" fmla="*/ 791455 h 868296"/>
              <a:gd name="connsiteX34" fmla="*/ 1928884 w 1982672"/>
              <a:gd name="connsiteY34" fmla="*/ 760719 h 868296"/>
              <a:gd name="connsiteX35" fmla="*/ 1944252 w 1982672"/>
              <a:gd name="connsiteY35" fmla="*/ 729983 h 868296"/>
              <a:gd name="connsiteX36" fmla="*/ 1959620 w 1982672"/>
              <a:gd name="connsiteY36" fmla="*/ 676195 h 868296"/>
              <a:gd name="connsiteX37" fmla="*/ 1982672 w 1982672"/>
              <a:gd name="connsiteY37" fmla="*/ 607038 h 868296"/>
              <a:gd name="connsiteX38" fmla="*/ 1974988 w 1982672"/>
              <a:gd name="connsiteY38" fmla="*/ 545566 h 868296"/>
              <a:gd name="connsiteX39" fmla="*/ 1959620 w 1982672"/>
              <a:gd name="connsiteY39" fmla="*/ 453358 h 868296"/>
              <a:gd name="connsiteX40" fmla="*/ 1951936 w 1982672"/>
              <a:gd name="connsiteY40" fmla="*/ 122944 h 868296"/>
              <a:gd name="connsiteX41" fmla="*/ 1944252 w 1982672"/>
              <a:gd name="connsiteY41" fmla="*/ 99892 h 868296"/>
              <a:gd name="connsiteX42" fmla="*/ 1913516 w 1982672"/>
              <a:gd name="connsiteY42" fmla="*/ 84524 h 868296"/>
              <a:gd name="connsiteX43" fmla="*/ 1890464 w 1982672"/>
              <a:gd name="connsiteY43" fmla="*/ 61472 h 868296"/>
              <a:gd name="connsiteX44" fmla="*/ 1859728 w 1982672"/>
              <a:gd name="connsiteY44" fmla="*/ 53788 h 868296"/>
              <a:gd name="connsiteX45" fmla="*/ 1836676 w 1982672"/>
              <a:gd name="connsiteY45" fmla="*/ 46104 h 868296"/>
              <a:gd name="connsiteX46" fmla="*/ 1805940 w 1982672"/>
              <a:gd name="connsiteY46" fmla="*/ 30736 h 868296"/>
              <a:gd name="connsiteX47" fmla="*/ 1782888 w 1982672"/>
              <a:gd name="connsiteY47" fmla="*/ 15368 h 868296"/>
              <a:gd name="connsiteX48" fmla="*/ 1682995 w 1982672"/>
              <a:gd name="connsiteY48" fmla="*/ 0 h 868296"/>
              <a:gd name="connsiteX49" fmla="*/ 1268057 w 1982672"/>
              <a:gd name="connsiteY49" fmla="*/ 7684 h 868296"/>
              <a:gd name="connsiteX50" fmla="*/ 1229637 w 1982672"/>
              <a:gd name="connsiteY50" fmla="*/ 15368 h 868296"/>
              <a:gd name="connsiteX51" fmla="*/ 1145113 w 1982672"/>
              <a:gd name="connsiteY51" fmla="*/ 23052 h 868296"/>
              <a:gd name="connsiteX52" fmla="*/ 1083640 w 1982672"/>
              <a:gd name="connsiteY52" fmla="*/ 23052 h 86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82672" h="868296">
                <a:moveTo>
                  <a:pt x="1083640" y="23052"/>
                </a:moveTo>
                <a:lnTo>
                  <a:pt x="1083640" y="23052"/>
                </a:lnTo>
                <a:lnTo>
                  <a:pt x="330605" y="30736"/>
                </a:lnTo>
                <a:cubicBezTo>
                  <a:pt x="271690" y="32343"/>
                  <a:pt x="242343" y="44789"/>
                  <a:pt x="192293" y="61472"/>
                </a:cubicBezTo>
                <a:lnTo>
                  <a:pt x="169240" y="69156"/>
                </a:lnTo>
                <a:lnTo>
                  <a:pt x="146188" y="76840"/>
                </a:lnTo>
                <a:cubicBezTo>
                  <a:pt x="110991" y="129635"/>
                  <a:pt x="155794" y="70692"/>
                  <a:pt x="100084" y="115260"/>
                </a:cubicBezTo>
                <a:cubicBezTo>
                  <a:pt x="83113" y="128837"/>
                  <a:pt x="53980" y="161365"/>
                  <a:pt x="53980" y="161365"/>
                </a:cubicBezTo>
                <a:cubicBezTo>
                  <a:pt x="34666" y="219307"/>
                  <a:pt x="60719" y="147886"/>
                  <a:pt x="30928" y="207469"/>
                </a:cubicBezTo>
                <a:cubicBezTo>
                  <a:pt x="-885" y="271095"/>
                  <a:pt x="51919" y="187509"/>
                  <a:pt x="7876" y="253573"/>
                </a:cubicBezTo>
                <a:cubicBezTo>
                  <a:pt x="5315" y="286870"/>
                  <a:pt x="-1198" y="320098"/>
                  <a:pt x="192" y="353465"/>
                </a:cubicBezTo>
                <a:cubicBezTo>
                  <a:pt x="3276" y="427487"/>
                  <a:pt x="10388" y="416047"/>
                  <a:pt x="23244" y="461042"/>
                </a:cubicBezTo>
                <a:cubicBezTo>
                  <a:pt x="42541" y="528581"/>
                  <a:pt x="20188" y="459559"/>
                  <a:pt x="38612" y="514830"/>
                </a:cubicBezTo>
                <a:cubicBezTo>
                  <a:pt x="41173" y="543005"/>
                  <a:pt x="40368" y="571691"/>
                  <a:pt x="46296" y="599354"/>
                </a:cubicBezTo>
                <a:cubicBezTo>
                  <a:pt x="48231" y="608384"/>
                  <a:pt x="57534" y="614147"/>
                  <a:pt x="61664" y="622407"/>
                </a:cubicBezTo>
                <a:cubicBezTo>
                  <a:pt x="68120" y="635320"/>
                  <a:pt x="73339" y="663884"/>
                  <a:pt x="77032" y="676195"/>
                </a:cubicBezTo>
                <a:cubicBezTo>
                  <a:pt x="81687" y="691711"/>
                  <a:pt x="87277" y="706931"/>
                  <a:pt x="92400" y="722299"/>
                </a:cubicBezTo>
                <a:cubicBezTo>
                  <a:pt x="94961" y="729983"/>
                  <a:pt x="97859" y="737563"/>
                  <a:pt x="100084" y="745351"/>
                </a:cubicBezTo>
                <a:cubicBezTo>
                  <a:pt x="105207" y="763280"/>
                  <a:pt x="106396" y="782839"/>
                  <a:pt x="115452" y="799139"/>
                </a:cubicBezTo>
                <a:cubicBezTo>
                  <a:pt x="119363" y="806179"/>
                  <a:pt x="165807" y="828588"/>
                  <a:pt x="169240" y="829875"/>
                </a:cubicBezTo>
                <a:cubicBezTo>
                  <a:pt x="179129" y="833583"/>
                  <a:pt x="189861" y="834524"/>
                  <a:pt x="199977" y="837559"/>
                </a:cubicBezTo>
                <a:cubicBezTo>
                  <a:pt x="297851" y="866922"/>
                  <a:pt x="187457" y="839901"/>
                  <a:pt x="315237" y="868296"/>
                </a:cubicBezTo>
                <a:cubicBezTo>
                  <a:pt x="376709" y="863173"/>
                  <a:pt x="438296" y="859275"/>
                  <a:pt x="499654" y="852928"/>
                </a:cubicBezTo>
                <a:cubicBezTo>
                  <a:pt x="512645" y="851584"/>
                  <a:pt x="525166" y="847230"/>
                  <a:pt x="538074" y="845244"/>
                </a:cubicBezTo>
                <a:cubicBezTo>
                  <a:pt x="558484" y="842104"/>
                  <a:pt x="579055" y="840121"/>
                  <a:pt x="599546" y="837559"/>
                </a:cubicBezTo>
                <a:cubicBezTo>
                  <a:pt x="694316" y="840121"/>
                  <a:pt x="789292" y="838489"/>
                  <a:pt x="883856" y="845244"/>
                </a:cubicBezTo>
                <a:cubicBezTo>
                  <a:pt x="897614" y="846227"/>
                  <a:pt x="908969" y="856983"/>
                  <a:pt x="922276" y="860612"/>
                </a:cubicBezTo>
                <a:cubicBezTo>
                  <a:pt x="937307" y="864711"/>
                  <a:pt x="953012" y="865735"/>
                  <a:pt x="968380" y="868296"/>
                </a:cubicBezTo>
                <a:cubicBezTo>
                  <a:pt x="1052904" y="865735"/>
                  <a:pt x="1137615" y="866783"/>
                  <a:pt x="1221953" y="860612"/>
                </a:cubicBezTo>
                <a:cubicBezTo>
                  <a:pt x="1258794" y="857916"/>
                  <a:pt x="1275847" y="846311"/>
                  <a:pt x="1306477" y="837559"/>
                </a:cubicBezTo>
                <a:cubicBezTo>
                  <a:pt x="1316632" y="834658"/>
                  <a:pt x="1327059" y="832776"/>
                  <a:pt x="1337214" y="829875"/>
                </a:cubicBezTo>
                <a:cubicBezTo>
                  <a:pt x="1345002" y="827650"/>
                  <a:pt x="1352197" y="822893"/>
                  <a:pt x="1360266" y="822191"/>
                </a:cubicBezTo>
                <a:cubicBezTo>
                  <a:pt x="1411364" y="817748"/>
                  <a:pt x="1462719" y="817068"/>
                  <a:pt x="1513946" y="814507"/>
                </a:cubicBezTo>
                <a:cubicBezTo>
                  <a:pt x="1654883" y="767528"/>
                  <a:pt x="1408805" y="847217"/>
                  <a:pt x="1882780" y="791455"/>
                </a:cubicBezTo>
                <a:cubicBezTo>
                  <a:pt x="1901124" y="789297"/>
                  <a:pt x="1928884" y="760719"/>
                  <a:pt x="1928884" y="760719"/>
                </a:cubicBezTo>
                <a:cubicBezTo>
                  <a:pt x="1934007" y="750474"/>
                  <a:pt x="1939740" y="740511"/>
                  <a:pt x="1944252" y="729983"/>
                </a:cubicBezTo>
                <a:cubicBezTo>
                  <a:pt x="1953313" y="708841"/>
                  <a:pt x="1952531" y="699236"/>
                  <a:pt x="1959620" y="676195"/>
                </a:cubicBezTo>
                <a:cubicBezTo>
                  <a:pt x="1966766" y="652970"/>
                  <a:pt x="1982672" y="607038"/>
                  <a:pt x="1982672" y="607038"/>
                </a:cubicBezTo>
                <a:cubicBezTo>
                  <a:pt x="1980111" y="586547"/>
                  <a:pt x="1978051" y="565988"/>
                  <a:pt x="1974988" y="545566"/>
                </a:cubicBezTo>
                <a:cubicBezTo>
                  <a:pt x="1970366" y="514751"/>
                  <a:pt x="1959620" y="453358"/>
                  <a:pt x="1959620" y="453358"/>
                </a:cubicBezTo>
                <a:cubicBezTo>
                  <a:pt x="1957059" y="343220"/>
                  <a:pt x="1956721" y="233008"/>
                  <a:pt x="1951936" y="122944"/>
                </a:cubicBezTo>
                <a:cubicBezTo>
                  <a:pt x="1951584" y="114852"/>
                  <a:pt x="1949979" y="105619"/>
                  <a:pt x="1944252" y="99892"/>
                </a:cubicBezTo>
                <a:cubicBezTo>
                  <a:pt x="1936152" y="91792"/>
                  <a:pt x="1922837" y="91182"/>
                  <a:pt x="1913516" y="84524"/>
                </a:cubicBezTo>
                <a:cubicBezTo>
                  <a:pt x="1904673" y="78208"/>
                  <a:pt x="1899899" y="66863"/>
                  <a:pt x="1890464" y="61472"/>
                </a:cubicBezTo>
                <a:cubicBezTo>
                  <a:pt x="1881295" y="56232"/>
                  <a:pt x="1869882" y="56689"/>
                  <a:pt x="1859728" y="53788"/>
                </a:cubicBezTo>
                <a:cubicBezTo>
                  <a:pt x="1851940" y="51563"/>
                  <a:pt x="1844121" y="49295"/>
                  <a:pt x="1836676" y="46104"/>
                </a:cubicBezTo>
                <a:cubicBezTo>
                  <a:pt x="1826148" y="41592"/>
                  <a:pt x="1815885" y="36419"/>
                  <a:pt x="1805940" y="30736"/>
                </a:cubicBezTo>
                <a:cubicBezTo>
                  <a:pt x="1797922" y="26154"/>
                  <a:pt x="1791535" y="18611"/>
                  <a:pt x="1782888" y="15368"/>
                </a:cubicBezTo>
                <a:cubicBezTo>
                  <a:pt x="1765288" y="8768"/>
                  <a:pt x="1692491" y="1187"/>
                  <a:pt x="1682995" y="0"/>
                </a:cubicBezTo>
                <a:lnTo>
                  <a:pt x="1268057" y="7684"/>
                </a:lnTo>
                <a:cubicBezTo>
                  <a:pt x="1255004" y="8126"/>
                  <a:pt x="1242596" y="13748"/>
                  <a:pt x="1229637" y="15368"/>
                </a:cubicBezTo>
                <a:cubicBezTo>
                  <a:pt x="1201565" y="18877"/>
                  <a:pt x="1173288" y="20491"/>
                  <a:pt x="1145113" y="23052"/>
                </a:cubicBezTo>
                <a:cubicBezTo>
                  <a:pt x="1096049" y="47584"/>
                  <a:pt x="1125832" y="38420"/>
                  <a:pt x="1083640" y="230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Some modeling and analysis</a:t>
            </a:r>
          </a:p>
        </p:txBody>
      </p:sp>
      <p:sp>
        <p:nvSpPr>
          <p:cNvPr id="27" name="Freeform 26"/>
          <p:cNvSpPr/>
          <p:nvPr/>
        </p:nvSpPr>
        <p:spPr bwMode="auto">
          <a:xfrm>
            <a:off x="5985862" y="5791200"/>
            <a:ext cx="1875126" cy="926566"/>
          </a:xfrm>
          <a:custGeom>
            <a:avLst/>
            <a:gdLst>
              <a:gd name="connsiteX0" fmla="*/ 929768 w 1875126"/>
              <a:gd name="connsiteY0" fmla="*/ 92209 h 660827"/>
              <a:gd name="connsiteX1" fmla="*/ 929768 w 1875126"/>
              <a:gd name="connsiteY1" fmla="*/ 92209 h 660827"/>
              <a:gd name="connsiteX2" fmla="*/ 676195 w 1875126"/>
              <a:gd name="connsiteY2" fmla="*/ 99893 h 660827"/>
              <a:gd name="connsiteX3" fmla="*/ 207469 w 1875126"/>
              <a:gd name="connsiteY3" fmla="*/ 115261 h 660827"/>
              <a:gd name="connsiteX4" fmla="*/ 184417 w 1875126"/>
              <a:gd name="connsiteY4" fmla="*/ 130629 h 660827"/>
              <a:gd name="connsiteX5" fmla="*/ 130629 w 1875126"/>
              <a:gd name="connsiteY5" fmla="*/ 145997 h 660827"/>
              <a:gd name="connsiteX6" fmla="*/ 107577 w 1875126"/>
              <a:gd name="connsiteY6" fmla="*/ 161365 h 660827"/>
              <a:gd name="connsiteX7" fmla="*/ 92209 w 1875126"/>
              <a:gd name="connsiteY7" fmla="*/ 184417 h 660827"/>
              <a:gd name="connsiteX8" fmla="*/ 69156 w 1875126"/>
              <a:gd name="connsiteY8" fmla="*/ 192101 h 660827"/>
              <a:gd name="connsiteX9" fmla="*/ 46104 w 1875126"/>
              <a:gd name="connsiteY9" fmla="*/ 207469 h 660827"/>
              <a:gd name="connsiteX10" fmla="*/ 23052 w 1875126"/>
              <a:gd name="connsiteY10" fmla="*/ 215153 h 660827"/>
              <a:gd name="connsiteX11" fmla="*/ 0 w 1875126"/>
              <a:gd name="connsiteY11" fmla="*/ 291994 h 660827"/>
              <a:gd name="connsiteX12" fmla="*/ 7684 w 1875126"/>
              <a:gd name="connsiteY12" fmla="*/ 422622 h 660827"/>
              <a:gd name="connsiteX13" fmla="*/ 38420 w 1875126"/>
              <a:gd name="connsiteY13" fmla="*/ 484094 h 660827"/>
              <a:gd name="connsiteX14" fmla="*/ 53788 w 1875126"/>
              <a:gd name="connsiteY14" fmla="*/ 522515 h 660827"/>
              <a:gd name="connsiteX15" fmla="*/ 76841 w 1875126"/>
              <a:gd name="connsiteY15" fmla="*/ 553251 h 660827"/>
              <a:gd name="connsiteX16" fmla="*/ 92209 w 1875126"/>
              <a:gd name="connsiteY16" fmla="*/ 576303 h 660827"/>
              <a:gd name="connsiteX17" fmla="*/ 107577 w 1875126"/>
              <a:gd name="connsiteY17" fmla="*/ 607039 h 660827"/>
              <a:gd name="connsiteX18" fmla="*/ 115261 w 1875126"/>
              <a:gd name="connsiteY18" fmla="*/ 637775 h 660827"/>
              <a:gd name="connsiteX19" fmla="*/ 138313 w 1875126"/>
              <a:gd name="connsiteY19" fmla="*/ 660827 h 660827"/>
              <a:gd name="connsiteX20" fmla="*/ 338098 w 1875126"/>
              <a:gd name="connsiteY20" fmla="*/ 653143 h 660827"/>
              <a:gd name="connsiteX21" fmla="*/ 361150 w 1875126"/>
              <a:gd name="connsiteY21" fmla="*/ 645459 h 660827"/>
              <a:gd name="connsiteX22" fmla="*/ 591671 w 1875126"/>
              <a:gd name="connsiteY22" fmla="*/ 637775 h 660827"/>
              <a:gd name="connsiteX23" fmla="*/ 637775 w 1875126"/>
              <a:gd name="connsiteY23" fmla="*/ 622407 h 660827"/>
              <a:gd name="connsiteX24" fmla="*/ 1006609 w 1875126"/>
              <a:gd name="connsiteY24" fmla="*/ 637775 h 660827"/>
              <a:gd name="connsiteX25" fmla="*/ 1260182 w 1875126"/>
              <a:gd name="connsiteY25" fmla="*/ 622407 h 660827"/>
              <a:gd name="connsiteX26" fmla="*/ 1337022 w 1875126"/>
              <a:gd name="connsiteY26" fmla="*/ 614723 h 660827"/>
              <a:gd name="connsiteX27" fmla="*/ 1383126 w 1875126"/>
              <a:gd name="connsiteY27" fmla="*/ 607039 h 660827"/>
              <a:gd name="connsiteX28" fmla="*/ 1582911 w 1875126"/>
              <a:gd name="connsiteY28" fmla="*/ 599355 h 660827"/>
              <a:gd name="connsiteX29" fmla="*/ 1613647 w 1875126"/>
              <a:gd name="connsiteY29" fmla="*/ 583987 h 660827"/>
              <a:gd name="connsiteX30" fmla="*/ 1667435 w 1875126"/>
              <a:gd name="connsiteY30" fmla="*/ 553251 h 660827"/>
              <a:gd name="connsiteX31" fmla="*/ 1690488 w 1875126"/>
              <a:gd name="connsiteY31" fmla="*/ 545567 h 660827"/>
              <a:gd name="connsiteX32" fmla="*/ 1713540 w 1875126"/>
              <a:gd name="connsiteY32" fmla="*/ 530199 h 660827"/>
              <a:gd name="connsiteX33" fmla="*/ 1767328 w 1875126"/>
              <a:gd name="connsiteY33" fmla="*/ 507146 h 660827"/>
              <a:gd name="connsiteX34" fmla="*/ 1821116 w 1875126"/>
              <a:gd name="connsiteY34" fmla="*/ 476410 h 660827"/>
              <a:gd name="connsiteX35" fmla="*/ 1851852 w 1875126"/>
              <a:gd name="connsiteY35" fmla="*/ 430306 h 660827"/>
              <a:gd name="connsiteX36" fmla="*/ 1867220 w 1875126"/>
              <a:gd name="connsiteY36" fmla="*/ 407254 h 660827"/>
              <a:gd name="connsiteX37" fmla="*/ 1874904 w 1875126"/>
              <a:gd name="connsiteY37" fmla="*/ 307362 h 660827"/>
              <a:gd name="connsiteX38" fmla="*/ 1859536 w 1875126"/>
              <a:gd name="connsiteY38" fmla="*/ 238205 h 660827"/>
              <a:gd name="connsiteX39" fmla="*/ 1844168 w 1875126"/>
              <a:gd name="connsiteY39" fmla="*/ 215153 h 660827"/>
              <a:gd name="connsiteX40" fmla="*/ 1821116 w 1875126"/>
              <a:gd name="connsiteY40" fmla="*/ 207469 h 660827"/>
              <a:gd name="connsiteX41" fmla="*/ 1690488 w 1875126"/>
              <a:gd name="connsiteY41" fmla="*/ 199785 h 660827"/>
              <a:gd name="connsiteX42" fmla="*/ 1644383 w 1875126"/>
              <a:gd name="connsiteY42" fmla="*/ 184417 h 660827"/>
              <a:gd name="connsiteX43" fmla="*/ 1621331 w 1875126"/>
              <a:gd name="connsiteY43" fmla="*/ 169049 h 660827"/>
              <a:gd name="connsiteX44" fmla="*/ 1590595 w 1875126"/>
              <a:gd name="connsiteY44" fmla="*/ 161365 h 660827"/>
              <a:gd name="connsiteX45" fmla="*/ 1536807 w 1875126"/>
              <a:gd name="connsiteY45" fmla="*/ 130629 h 660827"/>
              <a:gd name="connsiteX46" fmla="*/ 1475335 w 1875126"/>
              <a:gd name="connsiteY46" fmla="*/ 115261 h 660827"/>
              <a:gd name="connsiteX47" fmla="*/ 1452283 w 1875126"/>
              <a:gd name="connsiteY47" fmla="*/ 107577 h 660827"/>
              <a:gd name="connsiteX48" fmla="*/ 1406178 w 1875126"/>
              <a:gd name="connsiteY48" fmla="*/ 99893 h 660827"/>
              <a:gd name="connsiteX49" fmla="*/ 1398494 w 1875126"/>
              <a:gd name="connsiteY49" fmla="*/ 30736 h 660827"/>
              <a:gd name="connsiteX50" fmla="*/ 1390810 w 1875126"/>
              <a:gd name="connsiteY50" fmla="*/ 7684 h 660827"/>
              <a:gd name="connsiteX51" fmla="*/ 1367758 w 1875126"/>
              <a:gd name="connsiteY51" fmla="*/ 0 h 660827"/>
              <a:gd name="connsiteX52" fmla="*/ 1344706 w 1875126"/>
              <a:gd name="connsiteY52" fmla="*/ 15368 h 660827"/>
              <a:gd name="connsiteX53" fmla="*/ 1313970 w 1875126"/>
              <a:gd name="connsiteY53" fmla="*/ 23052 h 660827"/>
              <a:gd name="connsiteX54" fmla="*/ 1290918 w 1875126"/>
              <a:gd name="connsiteY54" fmla="*/ 30736 h 660827"/>
              <a:gd name="connsiteX55" fmla="*/ 1183341 w 1875126"/>
              <a:gd name="connsiteY55" fmla="*/ 53788 h 660827"/>
              <a:gd name="connsiteX56" fmla="*/ 1037345 w 1875126"/>
              <a:gd name="connsiteY56" fmla="*/ 61473 h 660827"/>
              <a:gd name="connsiteX57" fmla="*/ 1014293 w 1875126"/>
              <a:gd name="connsiteY57" fmla="*/ 69157 h 660827"/>
              <a:gd name="connsiteX58" fmla="*/ 968188 w 1875126"/>
              <a:gd name="connsiteY58" fmla="*/ 76841 h 660827"/>
              <a:gd name="connsiteX59" fmla="*/ 937452 w 1875126"/>
              <a:gd name="connsiteY59" fmla="*/ 84525 h 660827"/>
              <a:gd name="connsiteX60" fmla="*/ 929768 w 1875126"/>
              <a:gd name="connsiteY60" fmla="*/ 92209 h 6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875126" h="660827">
                <a:moveTo>
                  <a:pt x="929768" y="92209"/>
                </a:moveTo>
                <a:lnTo>
                  <a:pt x="929768" y="92209"/>
                </a:lnTo>
                <a:lnTo>
                  <a:pt x="676195" y="99893"/>
                </a:lnTo>
                <a:cubicBezTo>
                  <a:pt x="218433" y="110065"/>
                  <a:pt x="380531" y="71996"/>
                  <a:pt x="207469" y="115261"/>
                </a:cubicBezTo>
                <a:cubicBezTo>
                  <a:pt x="199785" y="120384"/>
                  <a:pt x="192677" y="126499"/>
                  <a:pt x="184417" y="130629"/>
                </a:cubicBezTo>
                <a:cubicBezTo>
                  <a:pt x="173393" y="136141"/>
                  <a:pt x="140477" y="143535"/>
                  <a:pt x="130629" y="145997"/>
                </a:cubicBezTo>
                <a:cubicBezTo>
                  <a:pt x="122945" y="151120"/>
                  <a:pt x="114107" y="154835"/>
                  <a:pt x="107577" y="161365"/>
                </a:cubicBezTo>
                <a:cubicBezTo>
                  <a:pt x="101047" y="167895"/>
                  <a:pt x="99420" y="178648"/>
                  <a:pt x="92209" y="184417"/>
                </a:cubicBezTo>
                <a:cubicBezTo>
                  <a:pt x="85884" y="189477"/>
                  <a:pt x="76840" y="189540"/>
                  <a:pt x="69156" y="192101"/>
                </a:cubicBezTo>
                <a:cubicBezTo>
                  <a:pt x="61472" y="197224"/>
                  <a:pt x="54364" y="203339"/>
                  <a:pt x="46104" y="207469"/>
                </a:cubicBezTo>
                <a:cubicBezTo>
                  <a:pt x="38859" y="211091"/>
                  <a:pt x="27760" y="208562"/>
                  <a:pt x="23052" y="215153"/>
                </a:cubicBezTo>
                <a:cubicBezTo>
                  <a:pt x="15856" y="225227"/>
                  <a:pt x="4108" y="275562"/>
                  <a:pt x="0" y="291994"/>
                </a:cubicBezTo>
                <a:cubicBezTo>
                  <a:pt x="2561" y="335537"/>
                  <a:pt x="-870" y="379851"/>
                  <a:pt x="7684" y="422622"/>
                </a:cubicBezTo>
                <a:cubicBezTo>
                  <a:pt x="12177" y="445086"/>
                  <a:pt x="29912" y="462823"/>
                  <a:pt x="38420" y="484094"/>
                </a:cubicBezTo>
                <a:cubicBezTo>
                  <a:pt x="43543" y="496901"/>
                  <a:pt x="47089" y="510457"/>
                  <a:pt x="53788" y="522515"/>
                </a:cubicBezTo>
                <a:cubicBezTo>
                  <a:pt x="60008" y="533710"/>
                  <a:pt x="69397" y="542830"/>
                  <a:pt x="76841" y="553251"/>
                </a:cubicBezTo>
                <a:cubicBezTo>
                  <a:pt x="82209" y="560766"/>
                  <a:pt x="87627" y="568285"/>
                  <a:pt x="92209" y="576303"/>
                </a:cubicBezTo>
                <a:cubicBezTo>
                  <a:pt x="97892" y="586248"/>
                  <a:pt x="103555" y="596314"/>
                  <a:pt x="107577" y="607039"/>
                </a:cubicBezTo>
                <a:cubicBezTo>
                  <a:pt x="111285" y="616927"/>
                  <a:pt x="110021" y="628606"/>
                  <a:pt x="115261" y="637775"/>
                </a:cubicBezTo>
                <a:cubicBezTo>
                  <a:pt x="120652" y="647210"/>
                  <a:pt x="130629" y="653143"/>
                  <a:pt x="138313" y="660827"/>
                </a:cubicBezTo>
                <a:cubicBezTo>
                  <a:pt x="204908" y="658266"/>
                  <a:pt x="271612" y="657728"/>
                  <a:pt x="338098" y="653143"/>
                </a:cubicBezTo>
                <a:cubicBezTo>
                  <a:pt x="346178" y="652586"/>
                  <a:pt x="353065" y="645949"/>
                  <a:pt x="361150" y="645459"/>
                </a:cubicBezTo>
                <a:cubicBezTo>
                  <a:pt x="437892" y="640808"/>
                  <a:pt x="514831" y="640336"/>
                  <a:pt x="591671" y="637775"/>
                </a:cubicBezTo>
                <a:cubicBezTo>
                  <a:pt x="607039" y="632652"/>
                  <a:pt x="621580" y="622759"/>
                  <a:pt x="637775" y="622407"/>
                </a:cubicBezTo>
                <a:cubicBezTo>
                  <a:pt x="861303" y="617548"/>
                  <a:pt x="864493" y="620011"/>
                  <a:pt x="1006609" y="637775"/>
                </a:cubicBezTo>
                <a:lnTo>
                  <a:pt x="1260182" y="622407"/>
                </a:lnTo>
                <a:cubicBezTo>
                  <a:pt x="1285861" y="620615"/>
                  <a:pt x="1311480" y="617916"/>
                  <a:pt x="1337022" y="614723"/>
                </a:cubicBezTo>
                <a:cubicBezTo>
                  <a:pt x="1352482" y="612791"/>
                  <a:pt x="1367576" y="608011"/>
                  <a:pt x="1383126" y="607039"/>
                </a:cubicBezTo>
                <a:cubicBezTo>
                  <a:pt x="1449640" y="602882"/>
                  <a:pt x="1516316" y="601916"/>
                  <a:pt x="1582911" y="599355"/>
                </a:cubicBezTo>
                <a:cubicBezTo>
                  <a:pt x="1593156" y="594232"/>
                  <a:pt x="1603702" y="589670"/>
                  <a:pt x="1613647" y="583987"/>
                </a:cubicBezTo>
                <a:cubicBezTo>
                  <a:pt x="1652230" y="561940"/>
                  <a:pt x="1620997" y="573153"/>
                  <a:pt x="1667435" y="553251"/>
                </a:cubicBezTo>
                <a:cubicBezTo>
                  <a:pt x="1674880" y="550060"/>
                  <a:pt x="1682804" y="548128"/>
                  <a:pt x="1690488" y="545567"/>
                </a:cubicBezTo>
                <a:cubicBezTo>
                  <a:pt x="1698172" y="540444"/>
                  <a:pt x="1705280" y="534329"/>
                  <a:pt x="1713540" y="530199"/>
                </a:cubicBezTo>
                <a:cubicBezTo>
                  <a:pt x="1746986" y="513476"/>
                  <a:pt x="1730016" y="533798"/>
                  <a:pt x="1767328" y="507146"/>
                </a:cubicBezTo>
                <a:cubicBezTo>
                  <a:pt x="1816627" y="471932"/>
                  <a:pt x="1761587" y="491292"/>
                  <a:pt x="1821116" y="476410"/>
                </a:cubicBezTo>
                <a:lnTo>
                  <a:pt x="1851852" y="430306"/>
                </a:lnTo>
                <a:lnTo>
                  <a:pt x="1867220" y="407254"/>
                </a:lnTo>
                <a:cubicBezTo>
                  <a:pt x="1869781" y="373957"/>
                  <a:pt x="1876420" y="340723"/>
                  <a:pt x="1874904" y="307362"/>
                </a:cubicBezTo>
                <a:cubicBezTo>
                  <a:pt x="1873832" y="283772"/>
                  <a:pt x="1867004" y="260608"/>
                  <a:pt x="1859536" y="238205"/>
                </a:cubicBezTo>
                <a:cubicBezTo>
                  <a:pt x="1856616" y="229444"/>
                  <a:pt x="1851379" y="220922"/>
                  <a:pt x="1844168" y="215153"/>
                </a:cubicBezTo>
                <a:cubicBezTo>
                  <a:pt x="1837843" y="210093"/>
                  <a:pt x="1829175" y="208275"/>
                  <a:pt x="1821116" y="207469"/>
                </a:cubicBezTo>
                <a:cubicBezTo>
                  <a:pt x="1777715" y="203129"/>
                  <a:pt x="1734031" y="202346"/>
                  <a:pt x="1690488" y="199785"/>
                </a:cubicBezTo>
                <a:cubicBezTo>
                  <a:pt x="1675120" y="194662"/>
                  <a:pt x="1657862" y="193403"/>
                  <a:pt x="1644383" y="184417"/>
                </a:cubicBezTo>
                <a:cubicBezTo>
                  <a:pt x="1636699" y="179294"/>
                  <a:pt x="1629819" y="172687"/>
                  <a:pt x="1621331" y="169049"/>
                </a:cubicBezTo>
                <a:cubicBezTo>
                  <a:pt x="1611624" y="164889"/>
                  <a:pt x="1600483" y="165073"/>
                  <a:pt x="1590595" y="161365"/>
                </a:cubicBezTo>
                <a:cubicBezTo>
                  <a:pt x="1536710" y="141158"/>
                  <a:pt x="1581394" y="152922"/>
                  <a:pt x="1536807" y="130629"/>
                </a:cubicBezTo>
                <a:cubicBezTo>
                  <a:pt x="1519242" y="121847"/>
                  <a:pt x="1492871" y="119645"/>
                  <a:pt x="1475335" y="115261"/>
                </a:cubicBezTo>
                <a:cubicBezTo>
                  <a:pt x="1467477" y="113297"/>
                  <a:pt x="1460190" y="109334"/>
                  <a:pt x="1452283" y="107577"/>
                </a:cubicBezTo>
                <a:cubicBezTo>
                  <a:pt x="1437074" y="104197"/>
                  <a:pt x="1421546" y="102454"/>
                  <a:pt x="1406178" y="99893"/>
                </a:cubicBezTo>
                <a:cubicBezTo>
                  <a:pt x="1403617" y="76841"/>
                  <a:pt x="1402307" y="53615"/>
                  <a:pt x="1398494" y="30736"/>
                </a:cubicBezTo>
                <a:cubicBezTo>
                  <a:pt x="1397162" y="22747"/>
                  <a:pt x="1396537" y="13411"/>
                  <a:pt x="1390810" y="7684"/>
                </a:cubicBezTo>
                <a:cubicBezTo>
                  <a:pt x="1385083" y="1957"/>
                  <a:pt x="1375442" y="2561"/>
                  <a:pt x="1367758" y="0"/>
                </a:cubicBezTo>
                <a:cubicBezTo>
                  <a:pt x="1360074" y="5123"/>
                  <a:pt x="1353194" y="11730"/>
                  <a:pt x="1344706" y="15368"/>
                </a:cubicBezTo>
                <a:cubicBezTo>
                  <a:pt x="1334999" y="19528"/>
                  <a:pt x="1324124" y="20151"/>
                  <a:pt x="1313970" y="23052"/>
                </a:cubicBezTo>
                <a:cubicBezTo>
                  <a:pt x="1306182" y="25277"/>
                  <a:pt x="1298732" y="28605"/>
                  <a:pt x="1290918" y="30736"/>
                </a:cubicBezTo>
                <a:cubicBezTo>
                  <a:pt x="1264166" y="38032"/>
                  <a:pt x="1213518" y="51374"/>
                  <a:pt x="1183341" y="53788"/>
                </a:cubicBezTo>
                <a:cubicBezTo>
                  <a:pt x="1134764" y="57674"/>
                  <a:pt x="1086010" y="58911"/>
                  <a:pt x="1037345" y="61473"/>
                </a:cubicBezTo>
                <a:cubicBezTo>
                  <a:pt x="1029661" y="64034"/>
                  <a:pt x="1022200" y="67400"/>
                  <a:pt x="1014293" y="69157"/>
                </a:cubicBezTo>
                <a:cubicBezTo>
                  <a:pt x="999084" y="72537"/>
                  <a:pt x="983466" y="73785"/>
                  <a:pt x="968188" y="76841"/>
                </a:cubicBezTo>
                <a:cubicBezTo>
                  <a:pt x="957832" y="78912"/>
                  <a:pt x="947697" y="81964"/>
                  <a:pt x="937452" y="84525"/>
                </a:cubicBezTo>
                <a:lnTo>
                  <a:pt x="929768" y="9220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Try to predict something</a:t>
            </a:r>
          </a:p>
        </p:txBody>
      </p:sp>
      <p:cxnSp>
        <p:nvCxnSpPr>
          <p:cNvPr id="29" name="Straight Arrow Connector 28"/>
          <p:cNvCxnSpPr>
            <a:stCxn id="2" idx="28"/>
            <a:endCxn id="3" idx="13"/>
          </p:cNvCxnSpPr>
          <p:nvPr/>
        </p:nvCxnSpPr>
        <p:spPr bwMode="auto">
          <a:xfrm flipH="1">
            <a:off x="6923314" y="3352800"/>
            <a:ext cx="161365" cy="3389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>
            <a:stCxn id="3" idx="35"/>
            <a:endCxn id="26" idx="0"/>
          </p:cNvCxnSpPr>
          <p:nvPr/>
        </p:nvCxnSpPr>
        <p:spPr bwMode="auto">
          <a:xfrm>
            <a:off x="6800370" y="4565176"/>
            <a:ext cx="169048" cy="2584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>
            <a:stCxn id="26" idx="27"/>
            <a:endCxn id="27" idx="2"/>
          </p:cNvCxnSpPr>
          <p:nvPr/>
        </p:nvCxnSpPr>
        <p:spPr bwMode="auto">
          <a:xfrm flipH="1">
            <a:off x="6662057" y="5668896"/>
            <a:ext cx="192101" cy="26236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Freeform 37"/>
          <p:cNvSpPr/>
          <p:nvPr/>
        </p:nvSpPr>
        <p:spPr bwMode="auto">
          <a:xfrm>
            <a:off x="5178470" y="3988013"/>
            <a:ext cx="907285" cy="2243738"/>
          </a:xfrm>
          <a:custGeom>
            <a:avLst/>
            <a:gdLst>
              <a:gd name="connsiteX0" fmla="*/ 799708 w 907285"/>
              <a:gd name="connsiteY0" fmla="*/ 2243738 h 2243738"/>
              <a:gd name="connsiteX1" fmla="*/ 569 w 907285"/>
              <a:gd name="connsiteY1" fmla="*/ 1160290 h 2243738"/>
              <a:gd name="connsiteX2" fmla="*/ 907285 w 907285"/>
              <a:gd name="connsiteY2" fmla="*/ 0 h 2243738"/>
              <a:gd name="connsiteX3" fmla="*/ 907285 w 907285"/>
              <a:gd name="connsiteY3" fmla="*/ 0 h 2243738"/>
              <a:gd name="connsiteX4" fmla="*/ 907285 w 907285"/>
              <a:gd name="connsiteY4" fmla="*/ 0 h 224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7285" h="2243738">
                <a:moveTo>
                  <a:pt x="799708" y="2243738"/>
                </a:moveTo>
                <a:cubicBezTo>
                  <a:pt x="391174" y="1888992"/>
                  <a:pt x="-17360" y="1534246"/>
                  <a:pt x="569" y="1160290"/>
                </a:cubicBezTo>
                <a:cubicBezTo>
                  <a:pt x="18498" y="786334"/>
                  <a:pt x="907285" y="0"/>
                  <a:pt x="907285" y="0"/>
                </a:cubicBezTo>
                <a:lnTo>
                  <a:pt x="907285" y="0"/>
                </a:lnTo>
                <a:lnTo>
                  <a:pt x="90728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5739415" y="5363455"/>
            <a:ext cx="246447" cy="860612"/>
          </a:xfrm>
          <a:custGeom>
            <a:avLst/>
            <a:gdLst>
              <a:gd name="connsiteX0" fmla="*/ 246447 w 246447"/>
              <a:gd name="connsiteY0" fmla="*/ 860612 h 860612"/>
              <a:gd name="connsiteX1" fmla="*/ 558 w 246447"/>
              <a:gd name="connsiteY1" fmla="*/ 407254 h 860612"/>
              <a:gd name="connsiteX2" fmla="*/ 192659 w 246447"/>
              <a:gd name="connsiteY2" fmla="*/ 0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447" h="860612">
                <a:moveTo>
                  <a:pt x="246447" y="860612"/>
                </a:moveTo>
                <a:cubicBezTo>
                  <a:pt x="127985" y="705650"/>
                  <a:pt x="9523" y="550689"/>
                  <a:pt x="558" y="407254"/>
                </a:cubicBezTo>
                <a:cubicBezTo>
                  <a:pt x="-8407" y="263819"/>
                  <a:pt x="92126" y="131909"/>
                  <a:pt x="192659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4902411" y="3058245"/>
            <a:ext cx="1091135" cy="3158138"/>
          </a:xfrm>
          <a:custGeom>
            <a:avLst/>
            <a:gdLst>
              <a:gd name="connsiteX0" fmla="*/ 1083451 w 1091135"/>
              <a:gd name="connsiteY0" fmla="*/ 3158138 h 3158138"/>
              <a:gd name="connsiteX1" fmla="*/ 2 w 1091135"/>
              <a:gd name="connsiteY1" fmla="*/ 2243738 h 3158138"/>
              <a:gd name="connsiteX2" fmla="*/ 1091135 w 1091135"/>
              <a:gd name="connsiteY2" fmla="*/ 0 h 315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1135" h="3158138">
                <a:moveTo>
                  <a:pt x="1083451" y="3158138"/>
                </a:moveTo>
                <a:cubicBezTo>
                  <a:pt x="541086" y="2964116"/>
                  <a:pt x="-1279" y="2770094"/>
                  <a:pt x="2" y="2243738"/>
                </a:cubicBezTo>
                <a:cubicBezTo>
                  <a:pt x="1283" y="1717382"/>
                  <a:pt x="546209" y="858691"/>
                  <a:pt x="1091135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6200" y="1524000"/>
            <a:ext cx="4495800" cy="5257800"/>
          </a:xfrm>
          <a:prstGeom prst="round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/>
              <a:t>Old and mature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Elegance post-factum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4572000" y="1524000"/>
            <a:ext cx="4495800" cy="5257800"/>
          </a:xfrm>
          <a:prstGeom prst="roundRect">
            <a:avLst/>
          </a:prstGeom>
          <a:solidFill>
            <a:srgbClr val="92D05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/>
              <a:t>New and young</a:t>
            </a:r>
            <a:br>
              <a:rPr lang="en-US" sz="2800" dirty="0" smtClean="0"/>
            </a:br>
            <a:r>
              <a:rPr lang="en-US" sz="2800" dirty="0" smtClean="0"/>
              <a:t>Similar to early physics</a:t>
            </a:r>
            <a:endParaRPr kumimoji="0" 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355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Physics, geometry, networks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Canonical physics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Least action principle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Physics of networks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Check &amp; revise principle</a:t>
            </a:r>
            <a:endParaRPr lang="en-US" dirty="0">
              <a:solidFill>
                <a:srgbClr val="0000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 bwMode="auto">
              <a:xfrm>
                <a:off x="257176" y="2667000"/>
                <a:ext cx="1571624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Lagrangian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  <m:d>
                      <m:dPr>
                        <m:ctrlP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𝑞</m:t>
                        </m:r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kumimoji="0" lang="en-US" sz="18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𝑞</m:t>
                            </m:r>
                          </m:e>
                        </m:acc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r>
                          <a:rPr kumimoji="0" lang="en-US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6" y="2667000"/>
                <a:ext cx="1571624" cy="685800"/>
              </a:xfrm>
              <a:prstGeom prst="roundRect">
                <a:avLst/>
              </a:prstGeom>
              <a:blipFill rotWithShape="1">
                <a:blip r:embed="rId2"/>
                <a:stretch>
                  <a:fillRect l="-382" b="-855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 bwMode="auto">
              <a:xfrm>
                <a:off x="257176" y="3657600"/>
                <a:ext cx="1571624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Action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𝒮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=∫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𝐿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6" y="3657600"/>
                <a:ext cx="1571624" cy="685800"/>
              </a:xfrm>
              <a:prstGeom prst="roundRect">
                <a:avLst/>
              </a:prstGeom>
              <a:blipFill rotWithShape="1">
                <a:blip r:embed="rId3"/>
                <a:stretch>
                  <a:fillRect l="-382" b="-7692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 bwMode="auto">
              <a:xfrm>
                <a:off x="247651" y="4648200"/>
                <a:ext cx="1581149" cy="685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Least action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𝛿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𝒮</m:t>
                      </m:r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651" y="4648200"/>
                <a:ext cx="1581149" cy="6858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 bwMode="auto">
              <a:xfrm>
                <a:off x="228600" y="5638800"/>
                <a:ext cx="3914775" cy="9525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Euler-Lagrange equations (ELE)</a:t>
                </a:r>
                <a:b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𝑞</m:t>
                              </m:r>
                            </m:e>
                          </m:acc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5638800"/>
                <a:ext cx="3914775" cy="952500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 bwMode="auto">
              <a:xfrm>
                <a:off x="2133599" y="2667000"/>
                <a:ext cx="2428875" cy="9906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Hamiltonian </a:t>
                </a:r>
                <a14:m>
                  <m:oMath xmlns:m="http://schemas.openxmlformats.org/officeDocument/2006/math"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𝐻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𝑝</m:t>
                    </m:r>
                    <m:acc>
                      <m:accPr>
                        <m:chr m:val="̇"/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−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𝐿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,  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𝑝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𝜕</m:t>
                        </m:r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𝜕</m:t>
                        </m:r>
                        <m:acc>
                          <m:accPr>
                            <m:chr m:val="̇"/>
                            <m:ctrlPr>
                              <a:rPr kumimoji="0" 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0" 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𝑞</m:t>
                            </m:r>
                          </m:e>
                        </m:acc>
                      </m:den>
                    </m:f>
                  </m:oMath>
                </a14:m>
                <a:endParaRPr kumimoji="0" lang="en-US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599" y="2667000"/>
                <a:ext cx="2428875" cy="990600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 bwMode="auto">
              <a:xfrm>
                <a:off x="2143125" y="4038600"/>
                <a:ext cx="2419350" cy="1066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Hamilton</a:t>
                </a:r>
                <a:r>
                  <a:rPr lang="en-US" dirty="0" smtClean="0"/>
                  <a:t> </a:t>
                </a:r>
                <a:r>
                  <a:rPr kumimoji="0" lang="en-US" sz="1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equations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𝑞</m:t>
                          </m:r>
                        </m:e>
                      </m:acc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  <m:r>
                            <a:rPr kumimoji="0" lang="en-US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;  </m:t>
                      </m:r>
                      <m:acc>
                        <m:accPr>
                          <m:chr m:val="̇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lang="en-US">
                              <a:latin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3125" y="4038600"/>
                <a:ext cx="2419350" cy="1066800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/>
          <p:cNvSpPr/>
          <p:nvPr/>
        </p:nvSpPr>
        <p:spPr bwMode="auto">
          <a:xfrm>
            <a:off x="685800" y="33528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685800" y="43434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685800" y="5334000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16200000">
            <a:off x="1652588" y="2871787"/>
            <a:ext cx="657225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3000375" y="3657600"/>
            <a:ext cx="657225" cy="381000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Up-Down Arrow 21"/>
          <p:cNvSpPr/>
          <p:nvPr/>
        </p:nvSpPr>
        <p:spPr bwMode="auto">
          <a:xfrm>
            <a:off x="3124200" y="5105400"/>
            <a:ext cx="457200" cy="533400"/>
          </a:xfrm>
          <a:prstGeom prst="up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5984063" y="2735516"/>
            <a:ext cx="1776811" cy="617284"/>
          </a:xfrm>
          <a:custGeom>
            <a:avLst/>
            <a:gdLst>
              <a:gd name="connsiteX0" fmla="*/ 24851 w 1776811"/>
              <a:gd name="connsiteY0" fmla="*/ 38420 h 852928"/>
              <a:gd name="connsiteX1" fmla="*/ 24851 w 1776811"/>
              <a:gd name="connsiteY1" fmla="*/ 38420 h 852928"/>
              <a:gd name="connsiteX2" fmla="*/ 662626 w 1776811"/>
              <a:gd name="connsiteY2" fmla="*/ 15368 h 852928"/>
              <a:gd name="connsiteX3" fmla="*/ 793255 w 1776811"/>
              <a:gd name="connsiteY3" fmla="*/ 0 h 852928"/>
              <a:gd name="connsiteX4" fmla="*/ 1039144 w 1776811"/>
              <a:gd name="connsiteY4" fmla="*/ 7684 h 852928"/>
              <a:gd name="connsiteX5" fmla="*/ 1315769 w 1776811"/>
              <a:gd name="connsiteY5" fmla="*/ 15368 h 852928"/>
              <a:gd name="connsiteX6" fmla="*/ 1392609 w 1776811"/>
              <a:gd name="connsiteY6" fmla="*/ 38420 h 852928"/>
              <a:gd name="connsiteX7" fmla="*/ 1646182 w 1776811"/>
              <a:gd name="connsiteY7" fmla="*/ 53788 h 852928"/>
              <a:gd name="connsiteX8" fmla="*/ 1684603 w 1776811"/>
              <a:gd name="connsiteY8" fmla="*/ 92208 h 852928"/>
              <a:gd name="connsiteX9" fmla="*/ 1707655 w 1776811"/>
              <a:gd name="connsiteY9" fmla="*/ 107576 h 852928"/>
              <a:gd name="connsiteX10" fmla="*/ 1730707 w 1776811"/>
              <a:gd name="connsiteY10" fmla="*/ 130629 h 852928"/>
              <a:gd name="connsiteX11" fmla="*/ 1746075 w 1776811"/>
              <a:gd name="connsiteY11" fmla="*/ 199785 h 852928"/>
              <a:gd name="connsiteX12" fmla="*/ 1753759 w 1776811"/>
              <a:gd name="connsiteY12" fmla="*/ 222837 h 852928"/>
              <a:gd name="connsiteX13" fmla="*/ 1761443 w 1776811"/>
              <a:gd name="connsiteY13" fmla="*/ 253573 h 852928"/>
              <a:gd name="connsiteX14" fmla="*/ 1776811 w 1776811"/>
              <a:gd name="connsiteY14" fmla="*/ 299677 h 852928"/>
              <a:gd name="connsiteX15" fmla="*/ 1761443 w 1776811"/>
              <a:gd name="connsiteY15" fmla="*/ 484094 h 852928"/>
              <a:gd name="connsiteX16" fmla="*/ 1753759 w 1776811"/>
              <a:gd name="connsiteY16" fmla="*/ 514830 h 852928"/>
              <a:gd name="connsiteX17" fmla="*/ 1723023 w 1776811"/>
              <a:gd name="connsiteY17" fmla="*/ 530198 h 852928"/>
              <a:gd name="connsiteX18" fmla="*/ 1707655 w 1776811"/>
              <a:gd name="connsiteY18" fmla="*/ 553250 h 852928"/>
              <a:gd name="connsiteX19" fmla="*/ 1699971 w 1776811"/>
              <a:gd name="connsiteY19" fmla="*/ 576302 h 852928"/>
              <a:gd name="connsiteX20" fmla="*/ 1669234 w 1776811"/>
              <a:gd name="connsiteY20" fmla="*/ 607039 h 852928"/>
              <a:gd name="connsiteX21" fmla="*/ 1653866 w 1776811"/>
              <a:gd name="connsiteY21" fmla="*/ 653143 h 852928"/>
              <a:gd name="connsiteX22" fmla="*/ 1646182 w 1776811"/>
              <a:gd name="connsiteY22" fmla="*/ 799139 h 852928"/>
              <a:gd name="connsiteX23" fmla="*/ 1615446 w 1776811"/>
              <a:gd name="connsiteY23" fmla="*/ 806823 h 852928"/>
              <a:gd name="connsiteX24" fmla="*/ 1592394 w 1776811"/>
              <a:gd name="connsiteY24" fmla="*/ 814508 h 852928"/>
              <a:gd name="connsiteX25" fmla="*/ 1561658 w 1776811"/>
              <a:gd name="connsiteY25" fmla="*/ 822192 h 852928"/>
              <a:gd name="connsiteX26" fmla="*/ 1538606 w 1776811"/>
              <a:gd name="connsiteY26" fmla="*/ 829876 h 852928"/>
              <a:gd name="connsiteX27" fmla="*/ 1477134 w 1776811"/>
              <a:gd name="connsiteY27" fmla="*/ 845244 h 852928"/>
              <a:gd name="connsiteX28" fmla="*/ 1100616 w 1776811"/>
              <a:gd name="connsiteY28" fmla="*/ 852928 h 852928"/>
              <a:gd name="connsiteX29" fmla="*/ 731782 w 1776811"/>
              <a:gd name="connsiteY29" fmla="*/ 845244 h 852928"/>
              <a:gd name="connsiteX30" fmla="*/ 639574 w 1776811"/>
              <a:gd name="connsiteY30" fmla="*/ 822192 h 852928"/>
              <a:gd name="connsiteX31" fmla="*/ 562734 w 1776811"/>
              <a:gd name="connsiteY31" fmla="*/ 814508 h 852928"/>
              <a:gd name="connsiteX32" fmla="*/ 531998 w 1776811"/>
              <a:gd name="connsiteY32" fmla="*/ 806823 h 852928"/>
              <a:gd name="connsiteX33" fmla="*/ 462841 w 1776811"/>
              <a:gd name="connsiteY33" fmla="*/ 791455 h 852928"/>
              <a:gd name="connsiteX34" fmla="*/ 386001 w 1776811"/>
              <a:gd name="connsiteY34" fmla="*/ 768403 h 852928"/>
              <a:gd name="connsiteX35" fmla="*/ 270740 w 1776811"/>
              <a:gd name="connsiteY35" fmla="*/ 760719 h 852928"/>
              <a:gd name="connsiteX36" fmla="*/ 124744 w 1776811"/>
              <a:gd name="connsiteY36" fmla="*/ 745351 h 852928"/>
              <a:gd name="connsiteX37" fmla="*/ 101692 w 1776811"/>
              <a:gd name="connsiteY37" fmla="*/ 737667 h 852928"/>
              <a:gd name="connsiteX38" fmla="*/ 70955 w 1776811"/>
              <a:gd name="connsiteY38" fmla="*/ 729983 h 852928"/>
              <a:gd name="connsiteX39" fmla="*/ 40219 w 1776811"/>
              <a:gd name="connsiteY39" fmla="*/ 706931 h 852928"/>
              <a:gd name="connsiteX40" fmla="*/ 24851 w 1776811"/>
              <a:gd name="connsiteY40" fmla="*/ 683879 h 852928"/>
              <a:gd name="connsiteX41" fmla="*/ 9483 w 1776811"/>
              <a:gd name="connsiteY41" fmla="*/ 637775 h 852928"/>
              <a:gd name="connsiteX42" fmla="*/ 1799 w 1776811"/>
              <a:gd name="connsiteY42" fmla="*/ 445674 h 852928"/>
              <a:gd name="connsiteX43" fmla="*/ 24851 w 1776811"/>
              <a:gd name="connsiteY43" fmla="*/ 199785 h 852928"/>
              <a:gd name="connsiteX44" fmla="*/ 32535 w 1776811"/>
              <a:gd name="connsiteY44" fmla="*/ 176733 h 852928"/>
              <a:gd name="connsiteX45" fmla="*/ 47903 w 1776811"/>
              <a:gd name="connsiteY45" fmla="*/ 153681 h 852928"/>
              <a:gd name="connsiteX46" fmla="*/ 24851 w 1776811"/>
              <a:gd name="connsiteY46" fmla="*/ 38420 h 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776811" h="852928">
                <a:moveTo>
                  <a:pt x="24851" y="38420"/>
                </a:moveTo>
                <a:lnTo>
                  <a:pt x="24851" y="38420"/>
                </a:lnTo>
                <a:cubicBezTo>
                  <a:pt x="282879" y="-18919"/>
                  <a:pt x="39663" y="30200"/>
                  <a:pt x="662626" y="15368"/>
                </a:cubicBezTo>
                <a:cubicBezTo>
                  <a:pt x="696775" y="14555"/>
                  <a:pt x="756702" y="5222"/>
                  <a:pt x="793255" y="0"/>
                </a:cubicBezTo>
                <a:lnTo>
                  <a:pt x="1039144" y="7684"/>
                </a:lnTo>
                <a:cubicBezTo>
                  <a:pt x="1131348" y="10396"/>
                  <a:pt x="1223640" y="10762"/>
                  <a:pt x="1315769" y="15368"/>
                </a:cubicBezTo>
                <a:cubicBezTo>
                  <a:pt x="1332807" y="16220"/>
                  <a:pt x="1381604" y="36219"/>
                  <a:pt x="1392609" y="38420"/>
                </a:cubicBezTo>
                <a:cubicBezTo>
                  <a:pt x="1449760" y="49850"/>
                  <a:pt x="1632644" y="53224"/>
                  <a:pt x="1646182" y="53788"/>
                </a:cubicBezTo>
                <a:cubicBezTo>
                  <a:pt x="1721473" y="91432"/>
                  <a:pt x="1646916" y="45099"/>
                  <a:pt x="1684603" y="92208"/>
                </a:cubicBezTo>
                <a:cubicBezTo>
                  <a:pt x="1690372" y="99419"/>
                  <a:pt x="1700561" y="101664"/>
                  <a:pt x="1707655" y="107576"/>
                </a:cubicBezTo>
                <a:cubicBezTo>
                  <a:pt x="1716003" y="114533"/>
                  <a:pt x="1723023" y="122945"/>
                  <a:pt x="1730707" y="130629"/>
                </a:cubicBezTo>
                <a:cubicBezTo>
                  <a:pt x="1748005" y="182522"/>
                  <a:pt x="1728044" y="118645"/>
                  <a:pt x="1746075" y="199785"/>
                </a:cubicBezTo>
                <a:cubicBezTo>
                  <a:pt x="1747832" y="207692"/>
                  <a:pt x="1751534" y="215049"/>
                  <a:pt x="1753759" y="222837"/>
                </a:cubicBezTo>
                <a:cubicBezTo>
                  <a:pt x="1756660" y="232991"/>
                  <a:pt x="1758408" y="243458"/>
                  <a:pt x="1761443" y="253573"/>
                </a:cubicBezTo>
                <a:cubicBezTo>
                  <a:pt x="1766098" y="269089"/>
                  <a:pt x="1776811" y="299677"/>
                  <a:pt x="1776811" y="299677"/>
                </a:cubicBezTo>
                <a:cubicBezTo>
                  <a:pt x="1764048" y="567711"/>
                  <a:pt x="1786862" y="395129"/>
                  <a:pt x="1761443" y="484094"/>
                </a:cubicBezTo>
                <a:cubicBezTo>
                  <a:pt x="1758542" y="494248"/>
                  <a:pt x="1760520" y="506717"/>
                  <a:pt x="1753759" y="514830"/>
                </a:cubicBezTo>
                <a:cubicBezTo>
                  <a:pt x="1746426" y="523630"/>
                  <a:pt x="1733268" y="525075"/>
                  <a:pt x="1723023" y="530198"/>
                </a:cubicBezTo>
                <a:cubicBezTo>
                  <a:pt x="1717900" y="537882"/>
                  <a:pt x="1711785" y="544990"/>
                  <a:pt x="1707655" y="553250"/>
                </a:cubicBezTo>
                <a:cubicBezTo>
                  <a:pt x="1704033" y="560495"/>
                  <a:pt x="1704679" y="569711"/>
                  <a:pt x="1699971" y="576302"/>
                </a:cubicBezTo>
                <a:cubicBezTo>
                  <a:pt x="1691549" y="588093"/>
                  <a:pt x="1669234" y="607039"/>
                  <a:pt x="1669234" y="607039"/>
                </a:cubicBezTo>
                <a:cubicBezTo>
                  <a:pt x="1664111" y="622407"/>
                  <a:pt x="1654717" y="636966"/>
                  <a:pt x="1653866" y="653143"/>
                </a:cubicBezTo>
                <a:cubicBezTo>
                  <a:pt x="1651305" y="701808"/>
                  <a:pt x="1658001" y="751861"/>
                  <a:pt x="1646182" y="799139"/>
                </a:cubicBezTo>
                <a:cubicBezTo>
                  <a:pt x="1643621" y="809384"/>
                  <a:pt x="1625600" y="803922"/>
                  <a:pt x="1615446" y="806823"/>
                </a:cubicBezTo>
                <a:cubicBezTo>
                  <a:pt x="1607658" y="809048"/>
                  <a:pt x="1600182" y="812283"/>
                  <a:pt x="1592394" y="814508"/>
                </a:cubicBezTo>
                <a:cubicBezTo>
                  <a:pt x="1582240" y="817409"/>
                  <a:pt x="1571812" y="819291"/>
                  <a:pt x="1561658" y="822192"/>
                </a:cubicBezTo>
                <a:cubicBezTo>
                  <a:pt x="1553870" y="824417"/>
                  <a:pt x="1546420" y="827745"/>
                  <a:pt x="1538606" y="829876"/>
                </a:cubicBezTo>
                <a:cubicBezTo>
                  <a:pt x="1518229" y="835433"/>
                  <a:pt x="1498226" y="844134"/>
                  <a:pt x="1477134" y="845244"/>
                </a:cubicBezTo>
                <a:cubicBezTo>
                  <a:pt x="1351775" y="851842"/>
                  <a:pt x="1226122" y="850367"/>
                  <a:pt x="1100616" y="852928"/>
                </a:cubicBezTo>
                <a:lnTo>
                  <a:pt x="731782" y="845244"/>
                </a:lnTo>
                <a:cubicBezTo>
                  <a:pt x="666431" y="842824"/>
                  <a:pt x="703857" y="834245"/>
                  <a:pt x="639574" y="822192"/>
                </a:cubicBezTo>
                <a:cubicBezTo>
                  <a:pt x="614274" y="817448"/>
                  <a:pt x="588347" y="817069"/>
                  <a:pt x="562734" y="814508"/>
                </a:cubicBezTo>
                <a:cubicBezTo>
                  <a:pt x="552489" y="811946"/>
                  <a:pt x="542307" y="809114"/>
                  <a:pt x="531998" y="806823"/>
                </a:cubicBezTo>
                <a:cubicBezTo>
                  <a:pt x="496335" y="798898"/>
                  <a:pt x="495644" y="800827"/>
                  <a:pt x="462841" y="791455"/>
                </a:cubicBezTo>
                <a:cubicBezTo>
                  <a:pt x="435856" y="783745"/>
                  <a:pt x="415906" y="772481"/>
                  <a:pt x="386001" y="768403"/>
                </a:cubicBezTo>
                <a:cubicBezTo>
                  <a:pt x="347848" y="763200"/>
                  <a:pt x="309140" y="763563"/>
                  <a:pt x="270740" y="760719"/>
                </a:cubicBezTo>
                <a:cubicBezTo>
                  <a:pt x="175326" y="753651"/>
                  <a:pt x="200349" y="756152"/>
                  <a:pt x="124744" y="745351"/>
                </a:cubicBezTo>
                <a:cubicBezTo>
                  <a:pt x="117060" y="742790"/>
                  <a:pt x="109480" y="739892"/>
                  <a:pt x="101692" y="737667"/>
                </a:cubicBezTo>
                <a:cubicBezTo>
                  <a:pt x="91537" y="734766"/>
                  <a:pt x="80401" y="734706"/>
                  <a:pt x="70955" y="729983"/>
                </a:cubicBezTo>
                <a:cubicBezTo>
                  <a:pt x="59500" y="724256"/>
                  <a:pt x="49275" y="715987"/>
                  <a:pt x="40219" y="706931"/>
                </a:cubicBezTo>
                <a:cubicBezTo>
                  <a:pt x="33689" y="700401"/>
                  <a:pt x="28602" y="692318"/>
                  <a:pt x="24851" y="683879"/>
                </a:cubicBezTo>
                <a:cubicBezTo>
                  <a:pt x="18272" y="669076"/>
                  <a:pt x="9483" y="637775"/>
                  <a:pt x="9483" y="637775"/>
                </a:cubicBezTo>
                <a:cubicBezTo>
                  <a:pt x="6922" y="573741"/>
                  <a:pt x="1799" y="509759"/>
                  <a:pt x="1799" y="445674"/>
                </a:cubicBezTo>
                <a:cubicBezTo>
                  <a:pt x="1799" y="254621"/>
                  <a:pt x="-9573" y="303056"/>
                  <a:pt x="24851" y="199785"/>
                </a:cubicBezTo>
                <a:cubicBezTo>
                  <a:pt x="27412" y="192101"/>
                  <a:pt x="28042" y="183472"/>
                  <a:pt x="32535" y="176733"/>
                </a:cubicBezTo>
                <a:lnTo>
                  <a:pt x="47903" y="153681"/>
                </a:lnTo>
                <a:cubicBezTo>
                  <a:pt x="38522" y="69250"/>
                  <a:pt x="28693" y="57630"/>
                  <a:pt x="24851" y="3842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Collect some data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6078071" y="3657600"/>
            <a:ext cx="1798063" cy="914400"/>
          </a:xfrm>
          <a:custGeom>
            <a:avLst/>
            <a:gdLst>
              <a:gd name="connsiteX0" fmla="*/ 0 w 1798063"/>
              <a:gd name="connsiteY0" fmla="*/ 330413 h 1029660"/>
              <a:gd name="connsiteX1" fmla="*/ 0 w 1798063"/>
              <a:gd name="connsiteY1" fmla="*/ 330413 h 1029660"/>
              <a:gd name="connsiteX2" fmla="*/ 23052 w 1798063"/>
              <a:gd name="connsiteY2" fmla="*/ 238205 h 1029660"/>
              <a:gd name="connsiteX3" fmla="*/ 53788 w 1798063"/>
              <a:gd name="connsiteY3" fmla="*/ 161364 h 1029660"/>
              <a:gd name="connsiteX4" fmla="*/ 76840 w 1798063"/>
              <a:gd name="connsiteY4" fmla="*/ 145996 h 1029660"/>
              <a:gd name="connsiteX5" fmla="*/ 107576 w 1798063"/>
              <a:gd name="connsiteY5" fmla="*/ 99892 h 1029660"/>
              <a:gd name="connsiteX6" fmla="*/ 130628 w 1798063"/>
              <a:gd name="connsiteY6" fmla="*/ 92208 h 1029660"/>
              <a:gd name="connsiteX7" fmla="*/ 230521 w 1798063"/>
              <a:gd name="connsiteY7" fmla="*/ 46104 h 1029660"/>
              <a:gd name="connsiteX8" fmla="*/ 276625 w 1798063"/>
              <a:gd name="connsiteY8" fmla="*/ 30736 h 1029660"/>
              <a:gd name="connsiteX9" fmla="*/ 353465 w 1798063"/>
              <a:gd name="connsiteY9" fmla="*/ 15368 h 1029660"/>
              <a:gd name="connsiteX10" fmla="*/ 445674 w 1798063"/>
              <a:gd name="connsiteY10" fmla="*/ 0 h 1029660"/>
              <a:gd name="connsiteX11" fmla="*/ 668511 w 1798063"/>
              <a:gd name="connsiteY11" fmla="*/ 7684 h 1029660"/>
              <a:gd name="connsiteX12" fmla="*/ 783771 w 1798063"/>
              <a:gd name="connsiteY12" fmla="*/ 30736 h 1029660"/>
              <a:gd name="connsiteX13" fmla="*/ 845243 w 1798063"/>
              <a:gd name="connsiteY13" fmla="*/ 38420 h 1029660"/>
              <a:gd name="connsiteX14" fmla="*/ 1045028 w 1798063"/>
              <a:gd name="connsiteY14" fmla="*/ 69156 h 1029660"/>
              <a:gd name="connsiteX15" fmla="*/ 1183341 w 1798063"/>
              <a:gd name="connsiteY15" fmla="*/ 84524 h 1029660"/>
              <a:gd name="connsiteX16" fmla="*/ 1590595 w 1798063"/>
              <a:gd name="connsiteY16" fmla="*/ 99892 h 1029660"/>
              <a:gd name="connsiteX17" fmla="*/ 1751959 w 1798063"/>
              <a:gd name="connsiteY17" fmla="*/ 107576 h 1029660"/>
              <a:gd name="connsiteX18" fmla="*/ 1782695 w 1798063"/>
              <a:gd name="connsiteY18" fmla="*/ 192100 h 1029660"/>
              <a:gd name="connsiteX19" fmla="*/ 1798063 w 1798063"/>
              <a:gd name="connsiteY19" fmla="*/ 345781 h 1029660"/>
              <a:gd name="connsiteX20" fmla="*/ 1790379 w 1798063"/>
              <a:gd name="connsiteY20" fmla="*/ 537882 h 1029660"/>
              <a:gd name="connsiteX21" fmla="*/ 1767327 w 1798063"/>
              <a:gd name="connsiteY21" fmla="*/ 622406 h 1029660"/>
              <a:gd name="connsiteX22" fmla="*/ 1751959 w 1798063"/>
              <a:gd name="connsiteY22" fmla="*/ 683879 h 1029660"/>
              <a:gd name="connsiteX23" fmla="*/ 1736591 w 1798063"/>
              <a:gd name="connsiteY23" fmla="*/ 722299 h 1029660"/>
              <a:gd name="connsiteX24" fmla="*/ 1728907 w 1798063"/>
              <a:gd name="connsiteY24" fmla="*/ 760719 h 1029660"/>
              <a:gd name="connsiteX25" fmla="*/ 1698171 w 1798063"/>
              <a:gd name="connsiteY25" fmla="*/ 814507 h 1029660"/>
              <a:gd name="connsiteX26" fmla="*/ 1690487 w 1798063"/>
              <a:gd name="connsiteY26" fmla="*/ 860611 h 1029660"/>
              <a:gd name="connsiteX27" fmla="*/ 1644383 w 1798063"/>
              <a:gd name="connsiteY27" fmla="*/ 883664 h 1029660"/>
              <a:gd name="connsiteX28" fmla="*/ 1582911 w 1798063"/>
              <a:gd name="connsiteY28" fmla="*/ 937452 h 1029660"/>
              <a:gd name="connsiteX29" fmla="*/ 1567542 w 1798063"/>
              <a:gd name="connsiteY29" fmla="*/ 952820 h 1029660"/>
              <a:gd name="connsiteX30" fmla="*/ 1490702 w 1798063"/>
              <a:gd name="connsiteY30" fmla="*/ 975872 h 1029660"/>
              <a:gd name="connsiteX31" fmla="*/ 1429230 w 1798063"/>
              <a:gd name="connsiteY31" fmla="*/ 998924 h 1029660"/>
              <a:gd name="connsiteX32" fmla="*/ 1398494 w 1798063"/>
              <a:gd name="connsiteY32" fmla="*/ 1006608 h 1029660"/>
              <a:gd name="connsiteX33" fmla="*/ 1375442 w 1798063"/>
              <a:gd name="connsiteY33" fmla="*/ 1014292 h 1029660"/>
              <a:gd name="connsiteX34" fmla="*/ 1321653 w 1798063"/>
              <a:gd name="connsiteY34" fmla="*/ 1029660 h 1029660"/>
              <a:gd name="connsiteX35" fmla="*/ 722299 w 1798063"/>
              <a:gd name="connsiteY35" fmla="*/ 1021976 h 1029660"/>
              <a:gd name="connsiteX36" fmla="*/ 668511 w 1798063"/>
              <a:gd name="connsiteY36" fmla="*/ 1014292 h 1029660"/>
              <a:gd name="connsiteX37" fmla="*/ 591670 w 1798063"/>
              <a:gd name="connsiteY37" fmla="*/ 998924 h 1029660"/>
              <a:gd name="connsiteX38" fmla="*/ 537882 w 1798063"/>
              <a:gd name="connsiteY38" fmla="*/ 983556 h 1029660"/>
              <a:gd name="connsiteX39" fmla="*/ 514830 w 1798063"/>
              <a:gd name="connsiteY39" fmla="*/ 960504 h 1029660"/>
              <a:gd name="connsiteX40" fmla="*/ 491778 w 1798063"/>
              <a:gd name="connsiteY40" fmla="*/ 952820 h 1029660"/>
              <a:gd name="connsiteX41" fmla="*/ 430305 w 1798063"/>
              <a:gd name="connsiteY41" fmla="*/ 929768 h 1029660"/>
              <a:gd name="connsiteX42" fmla="*/ 399569 w 1798063"/>
              <a:gd name="connsiteY42" fmla="*/ 899032 h 1029660"/>
              <a:gd name="connsiteX43" fmla="*/ 376517 w 1798063"/>
              <a:gd name="connsiteY43" fmla="*/ 875979 h 1029660"/>
              <a:gd name="connsiteX44" fmla="*/ 330413 w 1798063"/>
              <a:gd name="connsiteY44" fmla="*/ 860611 h 1029660"/>
              <a:gd name="connsiteX45" fmla="*/ 268941 w 1798063"/>
              <a:gd name="connsiteY45" fmla="*/ 845243 h 1029660"/>
              <a:gd name="connsiteX46" fmla="*/ 222837 w 1798063"/>
              <a:gd name="connsiteY46" fmla="*/ 814507 h 1029660"/>
              <a:gd name="connsiteX47" fmla="*/ 184416 w 1798063"/>
              <a:gd name="connsiteY47" fmla="*/ 776087 h 1029660"/>
              <a:gd name="connsiteX48" fmla="*/ 161364 w 1798063"/>
              <a:gd name="connsiteY48" fmla="*/ 768403 h 1029660"/>
              <a:gd name="connsiteX49" fmla="*/ 138312 w 1798063"/>
              <a:gd name="connsiteY49" fmla="*/ 753035 h 1029660"/>
              <a:gd name="connsiteX50" fmla="*/ 92208 w 1798063"/>
              <a:gd name="connsiteY50" fmla="*/ 737667 h 1029660"/>
              <a:gd name="connsiteX51" fmla="*/ 76840 w 1798063"/>
              <a:gd name="connsiteY51" fmla="*/ 714615 h 1029660"/>
              <a:gd name="connsiteX52" fmla="*/ 30736 w 1798063"/>
              <a:gd name="connsiteY52" fmla="*/ 691563 h 1029660"/>
              <a:gd name="connsiteX53" fmla="*/ 7684 w 1798063"/>
              <a:gd name="connsiteY53" fmla="*/ 676195 h 1029660"/>
              <a:gd name="connsiteX54" fmla="*/ 23052 w 1798063"/>
              <a:gd name="connsiteY54" fmla="*/ 614722 h 1029660"/>
              <a:gd name="connsiteX55" fmla="*/ 30736 w 1798063"/>
              <a:gd name="connsiteY55" fmla="*/ 591670 h 1029660"/>
              <a:gd name="connsiteX56" fmla="*/ 15368 w 1798063"/>
              <a:gd name="connsiteY56" fmla="*/ 461042 h 1029660"/>
              <a:gd name="connsiteX57" fmla="*/ 0 w 1798063"/>
              <a:gd name="connsiteY57" fmla="*/ 330413 h 10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98063" h="1029660">
                <a:moveTo>
                  <a:pt x="0" y="330413"/>
                </a:moveTo>
                <a:lnTo>
                  <a:pt x="0" y="330413"/>
                </a:lnTo>
                <a:cubicBezTo>
                  <a:pt x="16583" y="181166"/>
                  <a:pt x="-8319" y="308790"/>
                  <a:pt x="23052" y="238205"/>
                </a:cubicBezTo>
                <a:cubicBezTo>
                  <a:pt x="31242" y="219777"/>
                  <a:pt x="38812" y="179335"/>
                  <a:pt x="53788" y="161364"/>
                </a:cubicBezTo>
                <a:cubicBezTo>
                  <a:pt x="59700" y="154269"/>
                  <a:pt x="69156" y="151119"/>
                  <a:pt x="76840" y="145996"/>
                </a:cubicBezTo>
                <a:cubicBezTo>
                  <a:pt x="87085" y="130628"/>
                  <a:pt x="90054" y="105733"/>
                  <a:pt x="107576" y="99892"/>
                </a:cubicBezTo>
                <a:cubicBezTo>
                  <a:pt x="115260" y="97331"/>
                  <a:pt x="123254" y="95560"/>
                  <a:pt x="130628" y="92208"/>
                </a:cubicBezTo>
                <a:cubicBezTo>
                  <a:pt x="201693" y="59906"/>
                  <a:pt x="172482" y="67209"/>
                  <a:pt x="230521" y="46104"/>
                </a:cubicBezTo>
                <a:cubicBezTo>
                  <a:pt x="245745" y="40568"/>
                  <a:pt x="260740" y="33913"/>
                  <a:pt x="276625" y="30736"/>
                </a:cubicBezTo>
                <a:cubicBezTo>
                  <a:pt x="302238" y="25613"/>
                  <a:pt x="327700" y="19662"/>
                  <a:pt x="353465" y="15368"/>
                </a:cubicBezTo>
                <a:cubicBezTo>
                  <a:pt x="461396" y="-2620"/>
                  <a:pt x="376503" y="17292"/>
                  <a:pt x="445674" y="0"/>
                </a:cubicBezTo>
                <a:lnTo>
                  <a:pt x="668511" y="7684"/>
                </a:lnTo>
                <a:cubicBezTo>
                  <a:pt x="757507" y="12495"/>
                  <a:pt x="701982" y="14378"/>
                  <a:pt x="783771" y="30736"/>
                </a:cubicBezTo>
                <a:cubicBezTo>
                  <a:pt x="804020" y="34786"/>
                  <a:pt x="824752" y="35859"/>
                  <a:pt x="845243" y="38420"/>
                </a:cubicBezTo>
                <a:cubicBezTo>
                  <a:pt x="948183" y="67831"/>
                  <a:pt x="874977" y="50262"/>
                  <a:pt x="1045028" y="69156"/>
                </a:cubicBezTo>
                <a:lnTo>
                  <a:pt x="1183341" y="84524"/>
                </a:lnTo>
                <a:cubicBezTo>
                  <a:pt x="1337062" y="122954"/>
                  <a:pt x="1189248" y="88425"/>
                  <a:pt x="1590595" y="99892"/>
                </a:cubicBezTo>
                <a:cubicBezTo>
                  <a:pt x="1644422" y="101430"/>
                  <a:pt x="1698171" y="105015"/>
                  <a:pt x="1751959" y="107576"/>
                </a:cubicBezTo>
                <a:cubicBezTo>
                  <a:pt x="1798973" y="123247"/>
                  <a:pt x="1775661" y="107686"/>
                  <a:pt x="1782695" y="192100"/>
                </a:cubicBezTo>
                <a:cubicBezTo>
                  <a:pt x="1794420" y="332806"/>
                  <a:pt x="1783198" y="256593"/>
                  <a:pt x="1798063" y="345781"/>
                </a:cubicBezTo>
                <a:cubicBezTo>
                  <a:pt x="1795502" y="409815"/>
                  <a:pt x="1794505" y="473930"/>
                  <a:pt x="1790379" y="537882"/>
                </a:cubicBezTo>
                <a:cubicBezTo>
                  <a:pt x="1786682" y="595186"/>
                  <a:pt x="1782944" y="571650"/>
                  <a:pt x="1767327" y="622406"/>
                </a:cubicBezTo>
                <a:cubicBezTo>
                  <a:pt x="1761115" y="642594"/>
                  <a:pt x="1759803" y="664268"/>
                  <a:pt x="1751959" y="683879"/>
                </a:cubicBezTo>
                <a:cubicBezTo>
                  <a:pt x="1746836" y="696686"/>
                  <a:pt x="1740554" y="709088"/>
                  <a:pt x="1736591" y="722299"/>
                </a:cubicBezTo>
                <a:cubicBezTo>
                  <a:pt x="1732838" y="734808"/>
                  <a:pt x="1733037" y="748329"/>
                  <a:pt x="1728907" y="760719"/>
                </a:cubicBezTo>
                <a:cubicBezTo>
                  <a:pt x="1722408" y="780217"/>
                  <a:pt x="1709413" y="797644"/>
                  <a:pt x="1698171" y="814507"/>
                </a:cubicBezTo>
                <a:cubicBezTo>
                  <a:pt x="1695610" y="829875"/>
                  <a:pt x="1697455" y="846676"/>
                  <a:pt x="1690487" y="860611"/>
                </a:cubicBezTo>
                <a:cubicBezTo>
                  <a:pt x="1684529" y="872526"/>
                  <a:pt x="1655292" y="880027"/>
                  <a:pt x="1644383" y="883664"/>
                </a:cubicBezTo>
                <a:cubicBezTo>
                  <a:pt x="1600846" y="948969"/>
                  <a:pt x="1672546" y="847823"/>
                  <a:pt x="1582911" y="937452"/>
                </a:cubicBezTo>
                <a:cubicBezTo>
                  <a:pt x="1577788" y="942575"/>
                  <a:pt x="1574022" y="949580"/>
                  <a:pt x="1567542" y="952820"/>
                </a:cubicBezTo>
                <a:cubicBezTo>
                  <a:pt x="1531913" y="970634"/>
                  <a:pt x="1523793" y="964842"/>
                  <a:pt x="1490702" y="975872"/>
                </a:cubicBezTo>
                <a:cubicBezTo>
                  <a:pt x="1441985" y="992111"/>
                  <a:pt x="1466998" y="988133"/>
                  <a:pt x="1429230" y="998924"/>
                </a:cubicBezTo>
                <a:cubicBezTo>
                  <a:pt x="1419076" y="1001825"/>
                  <a:pt x="1408648" y="1003707"/>
                  <a:pt x="1398494" y="1006608"/>
                </a:cubicBezTo>
                <a:cubicBezTo>
                  <a:pt x="1390706" y="1008833"/>
                  <a:pt x="1383200" y="1011965"/>
                  <a:pt x="1375442" y="1014292"/>
                </a:cubicBezTo>
                <a:cubicBezTo>
                  <a:pt x="1357581" y="1019650"/>
                  <a:pt x="1339583" y="1024537"/>
                  <a:pt x="1321653" y="1029660"/>
                </a:cubicBezTo>
                <a:lnTo>
                  <a:pt x="722299" y="1021976"/>
                </a:lnTo>
                <a:cubicBezTo>
                  <a:pt x="704193" y="1021550"/>
                  <a:pt x="686347" y="1017439"/>
                  <a:pt x="668511" y="1014292"/>
                </a:cubicBezTo>
                <a:cubicBezTo>
                  <a:pt x="642788" y="1009753"/>
                  <a:pt x="616450" y="1007184"/>
                  <a:pt x="591670" y="998924"/>
                </a:cubicBezTo>
                <a:cubicBezTo>
                  <a:pt x="558599" y="987900"/>
                  <a:pt x="576476" y="993204"/>
                  <a:pt x="537882" y="983556"/>
                </a:cubicBezTo>
                <a:cubicBezTo>
                  <a:pt x="530198" y="975872"/>
                  <a:pt x="523872" y="966532"/>
                  <a:pt x="514830" y="960504"/>
                </a:cubicBezTo>
                <a:cubicBezTo>
                  <a:pt x="508091" y="956011"/>
                  <a:pt x="499362" y="955664"/>
                  <a:pt x="491778" y="952820"/>
                </a:cubicBezTo>
                <a:cubicBezTo>
                  <a:pt x="418283" y="925259"/>
                  <a:pt x="482625" y="947207"/>
                  <a:pt x="430305" y="929768"/>
                </a:cubicBezTo>
                <a:cubicBezTo>
                  <a:pt x="415668" y="885858"/>
                  <a:pt x="434696" y="922451"/>
                  <a:pt x="399569" y="899032"/>
                </a:cubicBezTo>
                <a:cubicBezTo>
                  <a:pt x="390527" y="893004"/>
                  <a:pt x="386016" y="881257"/>
                  <a:pt x="376517" y="875979"/>
                </a:cubicBezTo>
                <a:cubicBezTo>
                  <a:pt x="362356" y="868112"/>
                  <a:pt x="345781" y="865734"/>
                  <a:pt x="330413" y="860611"/>
                </a:cubicBezTo>
                <a:cubicBezTo>
                  <a:pt x="294971" y="848797"/>
                  <a:pt x="315303" y="854515"/>
                  <a:pt x="268941" y="845243"/>
                </a:cubicBezTo>
                <a:cubicBezTo>
                  <a:pt x="253573" y="834998"/>
                  <a:pt x="235897" y="827567"/>
                  <a:pt x="222837" y="814507"/>
                </a:cubicBezTo>
                <a:cubicBezTo>
                  <a:pt x="210030" y="801700"/>
                  <a:pt x="201598" y="781814"/>
                  <a:pt x="184416" y="776087"/>
                </a:cubicBezTo>
                <a:cubicBezTo>
                  <a:pt x="176732" y="773526"/>
                  <a:pt x="168609" y="772025"/>
                  <a:pt x="161364" y="768403"/>
                </a:cubicBezTo>
                <a:cubicBezTo>
                  <a:pt x="153104" y="764273"/>
                  <a:pt x="146751" y="756786"/>
                  <a:pt x="138312" y="753035"/>
                </a:cubicBezTo>
                <a:cubicBezTo>
                  <a:pt x="123509" y="746456"/>
                  <a:pt x="92208" y="737667"/>
                  <a:pt x="92208" y="737667"/>
                </a:cubicBezTo>
                <a:cubicBezTo>
                  <a:pt x="87085" y="729983"/>
                  <a:pt x="83370" y="721145"/>
                  <a:pt x="76840" y="714615"/>
                </a:cubicBezTo>
                <a:cubicBezTo>
                  <a:pt x="54819" y="692594"/>
                  <a:pt x="55734" y="704062"/>
                  <a:pt x="30736" y="691563"/>
                </a:cubicBezTo>
                <a:cubicBezTo>
                  <a:pt x="22476" y="687433"/>
                  <a:pt x="15368" y="681318"/>
                  <a:pt x="7684" y="676195"/>
                </a:cubicBezTo>
                <a:cubicBezTo>
                  <a:pt x="12807" y="655704"/>
                  <a:pt x="17495" y="635099"/>
                  <a:pt x="23052" y="614722"/>
                </a:cubicBezTo>
                <a:cubicBezTo>
                  <a:pt x="25183" y="606908"/>
                  <a:pt x="31140" y="599760"/>
                  <a:pt x="30736" y="591670"/>
                </a:cubicBezTo>
                <a:cubicBezTo>
                  <a:pt x="28547" y="547882"/>
                  <a:pt x="20491" y="504585"/>
                  <a:pt x="15368" y="461042"/>
                </a:cubicBezTo>
                <a:cubicBezTo>
                  <a:pt x="23690" y="361176"/>
                  <a:pt x="2561" y="352185"/>
                  <a:pt x="0" y="33041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Measure some properties</a:t>
            </a:r>
          </a:p>
        </p:txBody>
      </p:sp>
      <p:sp>
        <p:nvSpPr>
          <p:cNvPr id="26" name="Freeform 25"/>
          <p:cNvSpPr/>
          <p:nvPr/>
        </p:nvSpPr>
        <p:spPr bwMode="auto">
          <a:xfrm>
            <a:off x="5885778" y="4800600"/>
            <a:ext cx="1982672" cy="868296"/>
          </a:xfrm>
          <a:custGeom>
            <a:avLst/>
            <a:gdLst>
              <a:gd name="connsiteX0" fmla="*/ 1083640 w 1982672"/>
              <a:gd name="connsiteY0" fmla="*/ 23052 h 868296"/>
              <a:gd name="connsiteX1" fmla="*/ 1083640 w 1982672"/>
              <a:gd name="connsiteY1" fmla="*/ 23052 h 868296"/>
              <a:gd name="connsiteX2" fmla="*/ 330605 w 1982672"/>
              <a:gd name="connsiteY2" fmla="*/ 30736 h 868296"/>
              <a:gd name="connsiteX3" fmla="*/ 192293 w 1982672"/>
              <a:gd name="connsiteY3" fmla="*/ 61472 h 868296"/>
              <a:gd name="connsiteX4" fmla="*/ 169240 w 1982672"/>
              <a:gd name="connsiteY4" fmla="*/ 69156 h 868296"/>
              <a:gd name="connsiteX5" fmla="*/ 146188 w 1982672"/>
              <a:gd name="connsiteY5" fmla="*/ 76840 h 868296"/>
              <a:gd name="connsiteX6" fmla="*/ 100084 w 1982672"/>
              <a:gd name="connsiteY6" fmla="*/ 115260 h 868296"/>
              <a:gd name="connsiteX7" fmla="*/ 53980 w 1982672"/>
              <a:gd name="connsiteY7" fmla="*/ 161365 h 868296"/>
              <a:gd name="connsiteX8" fmla="*/ 30928 w 1982672"/>
              <a:gd name="connsiteY8" fmla="*/ 207469 h 868296"/>
              <a:gd name="connsiteX9" fmla="*/ 7876 w 1982672"/>
              <a:gd name="connsiteY9" fmla="*/ 253573 h 868296"/>
              <a:gd name="connsiteX10" fmla="*/ 192 w 1982672"/>
              <a:gd name="connsiteY10" fmla="*/ 353465 h 868296"/>
              <a:gd name="connsiteX11" fmla="*/ 23244 w 1982672"/>
              <a:gd name="connsiteY11" fmla="*/ 461042 h 868296"/>
              <a:gd name="connsiteX12" fmla="*/ 38612 w 1982672"/>
              <a:gd name="connsiteY12" fmla="*/ 514830 h 868296"/>
              <a:gd name="connsiteX13" fmla="*/ 46296 w 1982672"/>
              <a:gd name="connsiteY13" fmla="*/ 599354 h 868296"/>
              <a:gd name="connsiteX14" fmla="*/ 61664 w 1982672"/>
              <a:gd name="connsiteY14" fmla="*/ 622407 h 868296"/>
              <a:gd name="connsiteX15" fmla="*/ 77032 w 1982672"/>
              <a:gd name="connsiteY15" fmla="*/ 676195 h 868296"/>
              <a:gd name="connsiteX16" fmla="*/ 92400 w 1982672"/>
              <a:gd name="connsiteY16" fmla="*/ 722299 h 868296"/>
              <a:gd name="connsiteX17" fmla="*/ 100084 w 1982672"/>
              <a:gd name="connsiteY17" fmla="*/ 745351 h 868296"/>
              <a:gd name="connsiteX18" fmla="*/ 115452 w 1982672"/>
              <a:gd name="connsiteY18" fmla="*/ 799139 h 868296"/>
              <a:gd name="connsiteX19" fmla="*/ 169240 w 1982672"/>
              <a:gd name="connsiteY19" fmla="*/ 829875 h 868296"/>
              <a:gd name="connsiteX20" fmla="*/ 199977 w 1982672"/>
              <a:gd name="connsiteY20" fmla="*/ 837559 h 868296"/>
              <a:gd name="connsiteX21" fmla="*/ 315237 w 1982672"/>
              <a:gd name="connsiteY21" fmla="*/ 868296 h 868296"/>
              <a:gd name="connsiteX22" fmla="*/ 499654 w 1982672"/>
              <a:gd name="connsiteY22" fmla="*/ 852928 h 868296"/>
              <a:gd name="connsiteX23" fmla="*/ 538074 w 1982672"/>
              <a:gd name="connsiteY23" fmla="*/ 845244 h 868296"/>
              <a:gd name="connsiteX24" fmla="*/ 599546 w 1982672"/>
              <a:gd name="connsiteY24" fmla="*/ 837559 h 868296"/>
              <a:gd name="connsiteX25" fmla="*/ 883856 w 1982672"/>
              <a:gd name="connsiteY25" fmla="*/ 845244 h 868296"/>
              <a:gd name="connsiteX26" fmla="*/ 922276 w 1982672"/>
              <a:gd name="connsiteY26" fmla="*/ 860612 h 868296"/>
              <a:gd name="connsiteX27" fmla="*/ 968380 w 1982672"/>
              <a:gd name="connsiteY27" fmla="*/ 868296 h 868296"/>
              <a:gd name="connsiteX28" fmla="*/ 1221953 w 1982672"/>
              <a:gd name="connsiteY28" fmla="*/ 860612 h 868296"/>
              <a:gd name="connsiteX29" fmla="*/ 1306477 w 1982672"/>
              <a:gd name="connsiteY29" fmla="*/ 837559 h 868296"/>
              <a:gd name="connsiteX30" fmla="*/ 1337214 w 1982672"/>
              <a:gd name="connsiteY30" fmla="*/ 829875 h 868296"/>
              <a:gd name="connsiteX31" fmla="*/ 1360266 w 1982672"/>
              <a:gd name="connsiteY31" fmla="*/ 822191 h 868296"/>
              <a:gd name="connsiteX32" fmla="*/ 1513946 w 1982672"/>
              <a:gd name="connsiteY32" fmla="*/ 814507 h 868296"/>
              <a:gd name="connsiteX33" fmla="*/ 1882780 w 1982672"/>
              <a:gd name="connsiteY33" fmla="*/ 791455 h 868296"/>
              <a:gd name="connsiteX34" fmla="*/ 1928884 w 1982672"/>
              <a:gd name="connsiteY34" fmla="*/ 760719 h 868296"/>
              <a:gd name="connsiteX35" fmla="*/ 1944252 w 1982672"/>
              <a:gd name="connsiteY35" fmla="*/ 729983 h 868296"/>
              <a:gd name="connsiteX36" fmla="*/ 1959620 w 1982672"/>
              <a:gd name="connsiteY36" fmla="*/ 676195 h 868296"/>
              <a:gd name="connsiteX37" fmla="*/ 1982672 w 1982672"/>
              <a:gd name="connsiteY37" fmla="*/ 607038 h 868296"/>
              <a:gd name="connsiteX38" fmla="*/ 1974988 w 1982672"/>
              <a:gd name="connsiteY38" fmla="*/ 545566 h 868296"/>
              <a:gd name="connsiteX39" fmla="*/ 1959620 w 1982672"/>
              <a:gd name="connsiteY39" fmla="*/ 453358 h 868296"/>
              <a:gd name="connsiteX40" fmla="*/ 1951936 w 1982672"/>
              <a:gd name="connsiteY40" fmla="*/ 122944 h 868296"/>
              <a:gd name="connsiteX41" fmla="*/ 1944252 w 1982672"/>
              <a:gd name="connsiteY41" fmla="*/ 99892 h 868296"/>
              <a:gd name="connsiteX42" fmla="*/ 1913516 w 1982672"/>
              <a:gd name="connsiteY42" fmla="*/ 84524 h 868296"/>
              <a:gd name="connsiteX43" fmla="*/ 1890464 w 1982672"/>
              <a:gd name="connsiteY43" fmla="*/ 61472 h 868296"/>
              <a:gd name="connsiteX44" fmla="*/ 1859728 w 1982672"/>
              <a:gd name="connsiteY44" fmla="*/ 53788 h 868296"/>
              <a:gd name="connsiteX45" fmla="*/ 1836676 w 1982672"/>
              <a:gd name="connsiteY45" fmla="*/ 46104 h 868296"/>
              <a:gd name="connsiteX46" fmla="*/ 1805940 w 1982672"/>
              <a:gd name="connsiteY46" fmla="*/ 30736 h 868296"/>
              <a:gd name="connsiteX47" fmla="*/ 1782888 w 1982672"/>
              <a:gd name="connsiteY47" fmla="*/ 15368 h 868296"/>
              <a:gd name="connsiteX48" fmla="*/ 1682995 w 1982672"/>
              <a:gd name="connsiteY48" fmla="*/ 0 h 868296"/>
              <a:gd name="connsiteX49" fmla="*/ 1268057 w 1982672"/>
              <a:gd name="connsiteY49" fmla="*/ 7684 h 868296"/>
              <a:gd name="connsiteX50" fmla="*/ 1229637 w 1982672"/>
              <a:gd name="connsiteY50" fmla="*/ 15368 h 868296"/>
              <a:gd name="connsiteX51" fmla="*/ 1145113 w 1982672"/>
              <a:gd name="connsiteY51" fmla="*/ 23052 h 868296"/>
              <a:gd name="connsiteX52" fmla="*/ 1083640 w 1982672"/>
              <a:gd name="connsiteY52" fmla="*/ 23052 h 86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82672" h="868296">
                <a:moveTo>
                  <a:pt x="1083640" y="23052"/>
                </a:moveTo>
                <a:lnTo>
                  <a:pt x="1083640" y="23052"/>
                </a:lnTo>
                <a:lnTo>
                  <a:pt x="330605" y="30736"/>
                </a:lnTo>
                <a:cubicBezTo>
                  <a:pt x="271690" y="32343"/>
                  <a:pt x="242343" y="44789"/>
                  <a:pt x="192293" y="61472"/>
                </a:cubicBezTo>
                <a:lnTo>
                  <a:pt x="169240" y="69156"/>
                </a:lnTo>
                <a:lnTo>
                  <a:pt x="146188" y="76840"/>
                </a:lnTo>
                <a:cubicBezTo>
                  <a:pt x="110991" y="129635"/>
                  <a:pt x="155794" y="70692"/>
                  <a:pt x="100084" y="115260"/>
                </a:cubicBezTo>
                <a:cubicBezTo>
                  <a:pt x="83113" y="128837"/>
                  <a:pt x="53980" y="161365"/>
                  <a:pt x="53980" y="161365"/>
                </a:cubicBezTo>
                <a:cubicBezTo>
                  <a:pt x="34666" y="219307"/>
                  <a:pt x="60719" y="147886"/>
                  <a:pt x="30928" y="207469"/>
                </a:cubicBezTo>
                <a:cubicBezTo>
                  <a:pt x="-885" y="271095"/>
                  <a:pt x="51919" y="187509"/>
                  <a:pt x="7876" y="253573"/>
                </a:cubicBezTo>
                <a:cubicBezTo>
                  <a:pt x="5315" y="286870"/>
                  <a:pt x="-1198" y="320098"/>
                  <a:pt x="192" y="353465"/>
                </a:cubicBezTo>
                <a:cubicBezTo>
                  <a:pt x="3276" y="427487"/>
                  <a:pt x="10388" y="416047"/>
                  <a:pt x="23244" y="461042"/>
                </a:cubicBezTo>
                <a:cubicBezTo>
                  <a:pt x="42541" y="528581"/>
                  <a:pt x="20188" y="459559"/>
                  <a:pt x="38612" y="514830"/>
                </a:cubicBezTo>
                <a:cubicBezTo>
                  <a:pt x="41173" y="543005"/>
                  <a:pt x="40368" y="571691"/>
                  <a:pt x="46296" y="599354"/>
                </a:cubicBezTo>
                <a:cubicBezTo>
                  <a:pt x="48231" y="608384"/>
                  <a:pt x="57534" y="614147"/>
                  <a:pt x="61664" y="622407"/>
                </a:cubicBezTo>
                <a:cubicBezTo>
                  <a:pt x="68120" y="635320"/>
                  <a:pt x="73339" y="663884"/>
                  <a:pt x="77032" y="676195"/>
                </a:cubicBezTo>
                <a:cubicBezTo>
                  <a:pt x="81687" y="691711"/>
                  <a:pt x="87277" y="706931"/>
                  <a:pt x="92400" y="722299"/>
                </a:cubicBezTo>
                <a:cubicBezTo>
                  <a:pt x="94961" y="729983"/>
                  <a:pt x="97859" y="737563"/>
                  <a:pt x="100084" y="745351"/>
                </a:cubicBezTo>
                <a:cubicBezTo>
                  <a:pt x="105207" y="763280"/>
                  <a:pt x="106396" y="782839"/>
                  <a:pt x="115452" y="799139"/>
                </a:cubicBezTo>
                <a:cubicBezTo>
                  <a:pt x="119363" y="806179"/>
                  <a:pt x="165807" y="828588"/>
                  <a:pt x="169240" y="829875"/>
                </a:cubicBezTo>
                <a:cubicBezTo>
                  <a:pt x="179129" y="833583"/>
                  <a:pt x="189861" y="834524"/>
                  <a:pt x="199977" y="837559"/>
                </a:cubicBezTo>
                <a:cubicBezTo>
                  <a:pt x="297851" y="866922"/>
                  <a:pt x="187457" y="839901"/>
                  <a:pt x="315237" y="868296"/>
                </a:cubicBezTo>
                <a:cubicBezTo>
                  <a:pt x="376709" y="863173"/>
                  <a:pt x="438296" y="859275"/>
                  <a:pt x="499654" y="852928"/>
                </a:cubicBezTo>
                <a:cubicBezTo>
                  <a:pt x="512645" y="851584"/>
                  <a:pt x="525166" y="847230"/>
                  <a:pt x="538074" y="845244"/>
                </a:cubicBezTo>
                <a:cubicBezTo>
                  <a:pt x="558484" y="842104"/>
                  <a:pt x="579055" y="840121"/>
                  <a:pt x="599546" y="837559"/>
                </a:cubicBezTo>
                <a:cubicBezTo>
                  <a:pt x="694316" y="840121"/>
                  <a:pt x="789292" y="838489"/>
                  <a:pt x="883856" y="845244"/>
                </a:cubicBezTo>
                <a:cubicBezTo>
                  <a:pt x="897614" y="846227"/>
                  <a:pt x="908969" y="856983"/>
                  <a:pt x="922276" y="860612"/>
                </a:cubicBezTo>
                <a:cubicBezTo>
                  <a:pt x="937307" y="864711"/>
                  <a:pt x="953012" y="865735"/>
                  <a:pt x="968380" y="868296"/>
                </a:cubicBezTo>
                <a:cubicBezTo>
                  <a:pt x="1052904" y="865735"/>
                  <a:pt x="1137615" y="866783"/>
                  <a:pt x="1221953" y="860612"/>
                </a:cubicBezTo>
                <a:cubicBezTo>
                  <a:pt x="1258794" y="857916"/>
                  <a:pt x="1275847" y="846311"/>
                  <a:pt x="1306477" y="837559"/>
                </a:cubicBezTo>
                <a:cubicBezTo>
                  <a:pt x="1316632" y="834658"/>
                  <a:pt x="1327059" y="832776"/>
                  <a:pt x="1337214" y="829875"/>
                </a:cubicBezTo>
                <a:cubicBezTo>
                  <a:pt x="1345002" y="827650"/>
                  <a:pt x="1352197" y="822893"/>
                  <a:pt x="1360266" y="822191"/>
                </a:cubicBezTo>
                <a:cubicBezTo>
                  <a:pt x="1411364" y="817748"/>
                  <a:pt x="1462719" y="817068"/>
                  <a:pt x="1513946" y="814507"/>
                </a:cubicBezTo>
                <a:cubicBezTo>
                  <a:pt x="1654883" y="767528"/>
                  <a:pt x="1408805" y="847217"/>
                  <a:pt x="1882780" y="791455"/>
                </a:cubicBezTo>
                <a:cubicBezTo>
                  <a:pt x="1901124" y="789297"/>
                  <a:pt x="1928884" y="760719"/>
                  <a:pt x="1928884" y="760719"/>
                </a:cubicBezTo>
                <a:cubicBezTo>
                  <a:pt x="1934007" y="750474"/>
                  <a:pt x="1939740" y="740511"/>
                  <a:pt x="1944252" y="729983"/>
                </a:cubicBezTo>
                <a:cubicBezTo>
                  <a:pt x="1953313" y="708841"/>
                  <a:pt x="1952531" y="699236"/>
                  <a:pt x="1959620" y="676195"/>
                </a:cubicBezTo>
                <a:cubicBezTo>
                  <a:pt x="1966766" y="652970"/>
                  <a:pt x="1982672" y="607038"/>
                  <a:pt x="1982672" y="607038"/>
                </a:cubicBezTo>
                <a:cubicBezTo>
                  <a:pt x="1980111" y="586547"/>
                  <a:pt x="1978051" y="565988"/>
                  <a:pt x="1974988" y="545566"/>
                </a:cubicBezTo>
                <a:cubicBezTo>
                  <a:pt x="1970366" y="514751"/>
                  <a:pt x="1959620" y="453358"/>
                  <a:pt x="1959620" y="453358"/>
                </a:cubicBezTo>
                <a:cubicBezTo>
                  <a:pt x="1957059" y="343220"/>
                  <a:pt x="1956721" y="233008"/>
                  <a:pt x="1951936" y="122944"/>
                </a:cubicBezTo>
                <a:cubicBezTo>
                  <a:pt x="1951584" y="114852"/>
                  <a:pt x="1949979" y="105619"/>
                  <a:pt x="1944252" y="99892"/>
                </a:cubicBezTo>
                <a:cubicBezTo>
                  <a:pt x="1936152" y="91792"/>
                  <a:pt x="1922837" y="91182"/>
                  <a:pt x="1913516" y="84524"/>
                </a:cubicBezTo>
                <a:cubicBezTo>
                  <a:pt x="1904673" y="78208"/>
                  <a:pt x="1899899" y="66863"/>
                  <a:pt x="1890464" y="61472"/>
                </a:cubicBezTo>
                <a:cubicBezTo>
                  <a:pt x="1881295" y="56232"/>
                  <a:pt x="1869882" y="56689"/>
                  <a:pt x="1859728" y="53788"/>
                </a:cubicBezTo>
                <a:cubicBezTo>
                  <a:pt x="1851940" y="51563"/>
                  <a:pt x="1844121" y="49295"/>
                  <a:pt x="1836676" y="46104"/>
                </a:cubicBezTo>
                <a:cubicBezTo>
                  <a:pt x="1826148" y="41592"/>
                  <a:pt x="1815885" y="36419"/>
                  <a:pt x="1805940" y="30736"/>
                </a:cubicBezTo>
                <a:cubicBezTo>
                  <a:pt x="1797922" y="26154"/>
                  <a:pt x="1791535" y="18611"/>
                  <a:pt x="1782888" y="15368"/>
                </a:cubicBezTo>
                <a:cubicBezTo>
                  <a:pt x="1765288" y="8768"/>
                  <a:pt x="1692491" y="1187"/>
                  <a:pt x="1682995" y="0"/>
                </a:cubicBezTo>
                <a:lnTo>
                  <a:pt x="1268057" y="7684"/>
                </a:lnTo>
                <a:cubicBezTo>
                  <a:pt x="1255004" y="8126"/>
                  <a:pt x="1242596" y="13748"/>
                  <a:pt x="1229637" y="15368"/>
                </a:cubicBezTo>
                <a:cubicBezTo>
                  <a:pt x="1201565" y="18877"/>
                  <a:pt x="1173288" y="20491"/>
                  <a:pt x="1145113" y="23052"/>
                </a:cubicBezTo>
                <a:cubicBezTo>
                  <a:pt x="1096049" y="47584"/>
                  <a:pt x="1125832" y="38420"/>
                  <a:pt x="1083640" y="230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Some modeling and analysis</a:t>
            </a:r>
          </a:p>
        </p:txBody>
      </p:sp>
      <p:sp>
        <p:nvSpPr>
          <p:cNvPr id="27" name="Freeform 26"/>
          <p:cNvSpPr/>
          <p:nvPr/>
        </p:nvSpPr>
        <p:spPr bwMode="auto">
          <a:xfrm>
            <a:off x="5985862" y="5791200"/>
            <a:ext cx="1875126" cy="926566"/>
          </a:xfrm>
          <a:custGeom>
            <a:avLst/>
            <a:gdLst>
              <a:gd name="connsiteX0" fmla="*/ 929768 w 1875126"/>
              <a:gd name="connsiteY0" fmla="*/ 92209 h 660827"/>
              <a:gd name="connsiteX1" fmla="*/ 929768 w 1875126"/>
              <a:gd name="connsiteY1" fmla="*/ 92209 h 660827"/>
              <a:gd name="connsiteX2" fmla="*/ 676195 w 1875126"/>
              <a:gd name="connsiteY2" fmla="*/ 99893 h 660827"/>
              <a:gd name="connsiteX3" fmla="*/ 207469 w 1875126"/>
              <a:gd name="connsiteY3" fmla="*/ 115261 h 660827"/>
              <a:gd name="connsiteX4" fmla="*/ 184417 w 1875126"/>
              <a:gd name="connsiteY4" fmla="*/ 130629 h 660827"/>
              <a:gd name="connsiteX5" fmla="*/ 130629 w 1875126"/>
              <a:gd name="connsiteY5" fmla="*/ 145997 h 660827"/>
              <a:gd name="connsiteX6" fmla="*/ 107577 w 1875126"/>
              <a:gd name="connsiteY6" fmla="*/ 161365 h 660827"/>
              <a:gd name="connsiteX7" fmla="*/ 92209 w 1875126"/>
              <a:gd name="connsiteY7" fmla="*/ 184417 h 660827"/>
              <a:gd name="connsiteX8" fmla="*/ 69156 w 1875126"/>
              <a:gd name="connsiteY8" fmla="*/ 192101 h 660827"/>
              <a:gd name="connsiteX9" fmla="*/ 46104 w 1875126"/>
              <a:gd name="connsiteY9" fmla="*/ 207469 h 660827"/>
              <a:gd name="connsiteX10" fmla="*/ 23052 w 1875126"/>
              <a:gd name="connsiteY10" fmla="*/ 215153 h 660827"/>
              <a:gd name="connsiteX11" fmla="*/ 0 w 1875126"/>
              <a:gd name="connsiteY11" fmla="*/ 291994 h 660827"/>
              <a:gd name="connsiteX12" fmla="*/ 7684 w 1875126"/>
              <a:gd name="connsiteY12" fmla="*/ 422622 h 660827"/>
              <a:gd name="connsiteX13" fmla="*/ 38420 w 1875126"/>
              <a:gd name="connsiteY13" fmla="*/ 484094 h 660827"/>
              <a:gd name="connsiteX14" fmla="*/ 53788 w 1875126"/>
              <a:gd name="connsiteY14" fmla="*/ 522515 h 660827"/>
              <a:gd name="connsiteX15" fmla="*/ 76841 w 1875126"/>
              <a:gd name="connsiteY15" fmla="*/ 553251 h 660827"/>
              <a:gd name="connsiteX16" fmla="*/ 92209 w 1875126"/>
              <a:gd name="connsiteY16" fmla="*/ 576303 h 660827"/>
              <a:gd name="connsiteX17" fmla="*/ 107577 w 1875126"/>
              <a:gd name="connsiteY17" fmla="*/ 607039 h 660827"/>
              <a:gd name="connsiteX18" fmla="*/ 115261 w 1875126"/>
              <a:gd name="connsiteY18" fmla="*/ 637775 h 660827"/>
              <a:gd name="connsiteX19" fmla="*/ 138313 w 1875126"/>
              <a:gd name="connsiteY19" fmla="*/ 660827 h 660827"/>
              <a:gd name="connsiteX20" fmla="*/ 338098 w 1875126"/>
              <a:gd name="connsiteY20" fmla="*/ 653143 h 660827"/>
              <a:gd name="connsiteX21" fmla="*/ 361150 w 1875126"/>
              <a:gd name="connsiteY21" fmla="*/ 645459 h 660827"/>
              <a:gd name="connsiteX22" fmla="*/ 591671 w 1875126"/>
              <a:gd name="connsiteY22" fmla="*/ 637775 h 660827"/>
              <a:gd name="connsiteX23" fmla="*/ 637775 w 1875126"/>
              <a:gd name="connsiteY23" fmla="*/ 622407 h 660827"/>
              <a:gd name="connsiteX24" fmla="*/ 1006609 w 1875126"/>
              <a:gd name="connsiteY24" fmla="*/ 637775 h 660827"/>
              <a:gd name="connsiteX25" fmla="*/ 1260182 w 1875126"/>
              <a:gd name="connsiteY25" fmla="*/ 622407 h 660827"/>
              <a:gd name="connsiteX26" fmla="*/ 1337022 w 1875126"/>
              <a:gd name="connsiteY26" fmla="*/ 614723 h 660827"/>
              <a:gd name="connsiteX27" fmla="*/ 1383126 w 1875126"/>
              <a:gd name="connsiteY27" fmla="*/ 607039 h 660827"/>
              <a:gd name="connsiteX28" fmla="*/ 1582911 w 1875126"/>
              <a:gd name="connsiteY28" fmla="*/ 599355 h 660827"/>
              <a:gd name="connsiteX29" fmla="*/ 1613647 w 1875126"/>
              <a:gd name="connsiteY29" fmla="*/ 583987 h 660827"/>
              <a:gd name="connsiteX30" fmla="*/ 1667435 w 1875126"/>
              <a:gd name="connsiteY30" fmla="*/ 553251 h 660827"/>
              <a:gd name="connsiteX31" fmla="*/ 1690488 w 1875126"/>
              <a:gd name="connsiteY31" fmla="*/ 545567 h 660827"/>
              <a:gd name="connsiteX32" fmla="*/ 1713540 w 1875126"/>
              <a:gd name="connsiteY32" fmla="*/ 530199 h 660827"/>
              <a:gd name="connsiteX33" fmla="*/ 1767328 w 1875126"/>
              <a:gd name="connsiteY33" fmla="*/ 507146 h 660827"/>
              <a:gd name="connsiteX34" fmla="*/ 1821116 w 1875126"/>
              <a:gd name="connsiteY34" fmla="*/ 476410 h 660827"/>
              <a:gd name="connsiteX35" fmla="*/ 1851852 w 1875126"/>
              <a:gd name="connsiteY35" fmla="*/ 430306 h 660827"/>
              <a:gd name="connsiteX36" fmla="*/ 1867220 w 1875126"/>
              <a:gd name="connsiteY36" fmla="*/ 407254 h 660827"/>
              <a:gd name="connsiteX37" fmla="*/ 1874904 w 1875126"/>
              <a:gd name="connsiteY37" fmla="*/ 307362 h 660827"/>
              <a:gd name="connsiteX38" fmla="*/ 1859536 w 1875126"/>
              <a:gd name="connsiteY38" fmla="*/ 238205 h 660827"/>
              <a:gd name="connsiteX39" fmla="*/ 1844168 w 1875126"/>
              <a:gd name="connsiteY39" fmla="*/ 215153 h 660827"/>
              <a:gd name="connsiteX40" fmla="*/ 1821116 w 1875126"/>
              <a:gd name="connsiteY40" fmla="*/ 207469 h 660827"/>
              <a:gd name="connsiteX41" fmla="*/ 1690488 w 1875126"/>
              <a:gd name="connsiteY41" fmla="*/ 199785 h 660827"/>
              <a:gd name="connsiteX42" fmla="*/ 1644383 w 1875126"/>
              <a:gd name="connsiteY42" fmla="*/ 184417 h 660827"/>
              <a:gd name="connsiteX43" fmla="*/ 1621331 w 1875126"/>
              <a:gd name="connsiteY43" fmla="*/ 169049 h 660827"/>
              <a:gd name="connsiteX44" fmla="*/ 1590595 w 1875126"/>
              <a:gd name="connsiteY44" fmla="*/ 161365 h 660827"/>
              <a:gd name="connsiteX45" fmla="*/ 1536807 w 1875126"/>
              <a:gd name="connsiteY45" fmla="*/ 130629 h 660827"/>
              <a:gd name="connsiteX46" fmla="*/ 1475335 w 1875126"/>
              <a:gd name="connsiteY46" fmla="*/ 115261 h 660827"/>
              <a:gd name="connsiteX47" fmla="*/ 1452283 w 1875126"/>
              <a:gd name="connsiteY47" fmla="*/ 107577 h 660827"/>
              <a:gd name="connsiteX48" fmla="*/ 1406178 w 1875126"/>
              <a:gd name="connsiteY48" fmla="*/ 99893 h 660827"/>
              <a:gd name="connsiteX49" fmla="*/ 1398494 w 1875126"/>
              <a:gd name="connsiteY49" fmla="*/ 30736 h 660827"/>
              <a:gd name="connsiteX50" fmla="*/ 1390810 w 1875126"/>
              <a:gd name="connsiteY50" fmla="*/ 7684 h 660827"/>
              <a:gd name="connsiteX51" fmla="*/ 1367758 w 1875126"/>
              <a:gd name="connsiteY51" fmla="*/ 0 h 660827"/>
              <a:gd name="connsiteX52" fmla="*/ 1344706 w 1875126"/>
              <a:gd name="connsiteY52" fmla="*/ 15368 h 660827"/>
              <a:gd name="connsiteX53" fmla="*/ 1313970 w 1875126"/>
              <a:gd name="connsiteY53" fmla="*/ 23052 h 660827"/>
              <a:gd name="connsiteX54" fmla="*/ 1290918 w 1875126"/>
              <a:gd name="connsiteY54" fmla="*/ 30736 h 660827"/>
              <a:gd name="connsiteX55" fmla="*/ 1183341 w 1875126"/>
              <a:gd name="connsiteY55" fmla="*/ 53788 h 660827"/>
              <a:gd name="connsiteX56" fmla="*/ 1037345 w 1875126"/>
              <a:gd name="connsiteY56" fmla="*/ 61473 h 660827"/>
              <a:gd name="connsiteX57" fmla="*/ 1014293 w 1875126"/>
              <a:gd name="connsiteY57" fmla="*/ 69157 h 660827"/>
              <a:gd name="connsiteX58" fmla="*/ 968188 w 1875126"/>
              <a:gd name="connsiteY58" fmla="*/ 76841 h 660827"/>
              <a:gd name="connsiteX59" fmla="*/ 937452 w 1875126"/>
              <a:gd name="connsiteY59" fmla="*/ 84525 h 660827"/>
              <a:gd name="connsiteX60" fmla="*/ 929768 w 1875126"/>
              <a:gd name="connsiteY60" fmla="*/ 92209 h 6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875126" h="660827">
                <a:moveTo>
                  <a:pt x="929768" y="92209"/>
                </a:moveTo>
                <a:lnTo>
                  <a:pt x="929768" y="92209"/>
                </a:lnTo>
                <a:lnTo>
                  <a:pt x="676195" y="99893"/>
                </a:lnTo>
                <a:cubicBezTo>
                  <a:pt x="218433" y="110065"/>
                  <a:pt x="380531" y="71996"/>
                  <a:pt x="207469" y="115261"/>
                </a:cubicBezTo>
                <a:cubicBezTo>
                  <a:pt x="199785" y="120384"/>
                  <a:pt x="192677" y="126499"/>
                  <a:pt x="184417" y="130629"/>
                </a:cubicBezTo>
                <a:cubicBezTo>
                  <a:pt x="173393" y="136141"/>
                  <a:pt x="140477" y="143535"/>
                  <a:pt x="130629" y="145997"/>
                </a:cubicBezTo>
                <a:cubicBezTo>
                  <a:pt x="122945" y="151120"/>
                  <a:pt x="114107" y="154835"/>
                  <a:pt x="107577" y="161365"/>
                </a:cubicBezTo>
                <a:cubicBezTo>
                  <a:pt x="101047" y="167895"/>
                  <a:pt x="99420" y="178648"/>
                  <a:pt x="92209" y="184417"/>
                </a:cubicBezTo>
                <a:cubicBezTo>
                  <a:pt x="85884" y="189477"/>
                  <a:pt x="76840" y="189540"/>
                  <a:pt x="69156" y="192101"/>
                </a:cubicBezTo>
                <a:cubicBezTo>
                  <a:pt x="61472" y="197224"/>
                  <a:pt x="54364" y="203339"/>
                  <a:pt x="46104" y="207469"/>
                </a:cubicBezTo>
                <a:cubicBezTo>
                  <a:pt x="38859" y="211091"/>
                  <a:pt x="27760" y="208562"/>
                  <a:pt x="23052" y="215153"/>
                </a:cubicBezTo>
                <a:cubicBezTo>
                  <a:pt x="15856" y="225227"/>
                  <a:pt x="4108" y="275562"/>
                  <a:pt x="0" y="291994"/>
                </a:cubicBezTo>
                <a:cubicBezTo>
                  <a:pt x="2561" y="335537"/>
                  <a:pt x="-870" y="379851"/>
                  <a:pt x="7684" y="422622"/>
                </a:cubicBezTo>
                <a:cubicBezTo>
                  <a:pt x="12177" y="445086"/>
                  <a:pt x="29912" y="462823"/>
                  <a:pt x="38420" y="484094"/>
                </a:cubicBezTo>
                <a:cubicBezTo>
                  <a:pt x="43543" y="496901"/>
                  <a:pt x="47089" y="510457"/>
                  <a:pt x="53788" y="522515"/>
                </a:cubicBezTo>
                <a:cubicBezTo>
                  <a:pt x="60008" y="533710"/>
                  <a:pt x="69397" y="542830"/>
                  <a:pt x="76841" y="553251"/>
                </a:cubicBezTo>
                <a:cubicBezTo>
                  <a:pt x="82209" y="560766"/>
                  <a:pt x="87627" y="568285"/>
                  <a:pt x="92209" y="576303"/>
                </a:cubicBezTo>
                <a:cubicBezTo>
                  <a:pt x="97892" y="586248"/>
                  <a:pt x="103555" y="596314"/>
                  <a:pt x="107577" y="607039"/>
                </a:cubicBezTo>
                <a:cubicBezTo>
                  <a:pt x="111285" y="616927"/>
                  <a:pt x="110021" y="628606"/>
                  <a:pt x="115261" y="637775"/>
                </a:cubicBezTo>
                <a:cubicBezTo>
                  <a:pt x="120652" y="647210"/>
                  <a:pt x="130629" y="653143"/>
                  <a:pt x="138313" y="660827"/>
                </a:cubicBezTo>
                <a:cubicBezTo>
                  <a:pt x="204908" y="658266"/>
                  <a:pt x="271612" y="657728"/>
                  <a:pt x="338098" y="653143"/>
                </a:cubicBezTo>
                <a:cubicBezTo>
                  <a:pt x="346178" y="652586"/>
                  <a:pt x="353065" y="645949"/>
                  <a:pt x="361150" y="645459"/>
                </a:cubicBezTo>
                <a:cubicBezTo>
                  <a:pt x="437892" y="640808"/>
                  <a:pt x="514831" y="640336"/>
                  <a:pt x="591671" y="637775"/>
                </a:cubicBezTo>
                <a:cubicBezTo>
                  <a:pt x="607039" y="632652"/>
                  <a:pt x="621580" y="622759"/>
                  <a:pt x="637775" y="622407"/>
                </a:cubicBezTo>
                <a:cubicBezTo>
                  <a:pt x="861303" y="617548"/>
                  <a:pt x="864493" y="620011"/>
                  <a:pt x="1006609" y="637775"/>
                </a:cubicBezTo>
                <a:lnTo>
                  <a:pt x="1260182" y="622407"/>
                </a:lnTo>
                <a:cubicBezTo>
                  <a:pt x="1285861" y="620615"/>
                  <a:pt x="1311480" y="617916"/>
                  <a:pt x="1337022" y="614723"/>
                </a:cubicBezTo>
                <a:cubicBezTo>
                  <a:pt x="1352482" y="612791"/>
                  <a:pt x="1367576" y="608011"/>
                  <a:pt x="1383126" y="607039"/>
                </a:cubicBezTo>
                <a:cubicBezTo>
                  <a:pt x="1449640" y="602882"/>
                  <a:pt x="1516316" y="601916"/>
                  <a:pt x="1582911" y="599355"/>
                </a:cubicBezTo>
                <a:cubicBezTo>
                  <a:pt x="1593156" y="594232"/>
                  <a:pt x="1603702" y="589670"/>
                  <a:pt x="1613647" y="583987"/>
                </a:cubicBezTo>
                <a:cubicBezTo>
                  <a:pt x="1652230" y="561940"/>
                  <a:pt x="1620997" y="573153"/>
                  <a:pt x="1667435" y="553251"/>
                </a:cubicBezTo>
                <a:cubicBezTo>
                  <a:pt x="1674880" y="550060"/>
                  <a:pt x="1682804" y="548128"/>
                  <a:pt x="1690488" y="545567"/>
                </a:cubicBezTo>
                <a:cubicBezTo>
                  <a:pt x="1698172" y="540444"/>
                  <a:pt x="1705280" y="534329"/>
                  <a:pt x="1713540" y="530199"/>
                </a:cubicBezTo>
                <a:cubicBezTo>
                  <a:pt x="1746986" y="513476"/>
                  <a:pt x="1730016" y="533798"/>
                  <a:pt x="1767328" y="507146"/>
                </a:cubicBezTo>
                <a:cubicBezTo>
                  <a:pt x="1816627" y="471932"/>
                  <a:pt x="1761587" y="491292"/>
                  <a:pt x="1821116" y="476410"/>
                </a:cubicBezTo>
                <a:lnTo>
                  <a:pt x="1851852" y="430306"/>
                </a:lnTo>
                <a:lnTo>
                  <a:pt x="1867220" y="407254"/>
                </a:lnTo>
                <a:cubicBezTo>
                  <a:pt x="1869781" y="373957"/>
                  <a:pt x="1876420" y="340723"/>
                  <a:pt x="1874904" y="307362"/>
                </a:cubicBezTo>
                <a:cubicBezTo>
                  <a:pt x="1873832" y="283772"/>
                  <a:pt x="1867004" y="260608"/>
                  <a:pt x="1859536" y="238205"/>
                </a:cubicBezTo>
                <a:cubicBezTo>
                  <a:pt x="1856616" y="229444"/>
                  <a:pt x="1851379" y="220922"/>
                  <a:pt x="1844168" y="215153"/>
                </a:cubicBezTo>
                <a:cubicBezTo>
                  <a:pt x="1837843" y="210093"/>
                  <a:pt x="1829175" y="208275"/>
                  <a:pt x="1821116" y="207469"/>
                </a:cubicBezTo>
                <a:cubicBezTo>
                  <a:pt x="1777715" y="203129"/>
                  <a:pt x="1734031" y="202346"/>
                  <a:pt x="1690488" y="199785"/>
                </a:cubicBezTo>
                <a:cubicBezTo>
                  <a:pt x="1675120" y="194662"/>
                  <a:pt x="1657862" y="193403"/>
                  <a:pt x="1644383" y="184417"/>
                </a:cubicBezTo>
                <a:cubicBezTo>
                  <a:pt x="1636699" y="179294"/>
                  <a:pt x="1629819" y="172687"/>
                  <a:pt x="1621331" y="169049"/>
                </a:cubicBezTo>
                <a:cubicBezTo>
                  <a:pt x="1611624" y="164889"/>
                  <a:pt x="1600483" y="165073"/>
                  <a:pt x="1590595" y="161365"/>
                </a:cubicBezTo>
                <a:cubicBezTo>
                  <a:pt x="1536710" y="141158"/>
                  <a:pt x="1581394" y="152922"/>
                  <a:pt x="1536807" y="130629"/>
                </a:cubicBezTo>
                <a:cubicBezTo>
                  <a:pt x="1519242" y="121847"/>
                  <a:pt x="1492871" y="119645"/>
                  <a:pt x="1475335" y="115261"/>
                </a:cubicBezTo>
                <a:cubicBezTo>
                  <a:pt x="1467477" y="113297"/>
                  <a:pt x="1460190" y="109334"/>
                  <a:pt x="1452283" y="107577"/>
                </a:cubicBezTo>
                <a:cubicBezTo>
                  <a:pt x="1437074" y="104197"/>
                  <a:pt x="1421546" y="102454"/>
                  <a:pt x="1406178" y="99893"/>
                </a:cubicBezTo>
                <a:cubicBezTo>
                  <a:pt x="1403617" y="76841"/>
                  <a:pt x="1402307" y="53615"/>
                  <a:pt x="1398494" y="30736"/>
                </a:cubicBezTo>
                <a:cubicBezTo>
                  <a:pt x="1397162" y="22747"/>
                  <a:pt x="1396537" y="13411"/>
                  <a:pt x="1390810" y="7684"/>
                </a:cubicBezTo>
                <a:cubicBezTo>
                  <a:pt x="1385083" y="1957"/>
                  <a:pt x="1375442" y="2561"/>
                  <a:pt x="1367758" y="0"/>
                </a:cubicBezTo>
                <a:cubicBezTo>
                  <a:pt x="1360074" y="5123"/>
                  <a:pt x="1353194" y="11730"/>
                  <a:pt x="1344706" y="15368"/>
                </a:cubicBezTo>
                <a:cubicBezTo>
                  <a:pt x="1334999" y="19528"/>
                  <a:pt x="1324124" y="20151"/>
                  <a:pt x="1313970" y="23052"/>
                </a:cubicBezTo>
                <a:cubicBezTo>
                  <a:pt x="1306182" y="25277"/>
                  <a:pt x="1298732" y="28605"/>
                  <a:pt x="1290918" y="30736"/>
                </a:cubicBezTo>
                <a:cubicBezTo>
                  <a:pt x="1264166" y="38032"/>
                  <a:pt x="1213518" y="51374"/>
                  <a:pt x="1183341" y="53788"/>
                </a:cubicBezTo>
                <a:cubicBezTo>
                  <a:pt x="1134764" y="57674"/>
                  <a:pt x="1086010" y="58911"/>
                  <a:pt x="1037345" y="61473"/>
                </a:cubicBezTo>
                <a:cubicBezTo>
                  <a:pt x="1029661" y="64034"/>
                  <a:pt x="1022200" y="67400"/>
                  <a:pt x="1014293" y="69157"/>
                </a:cubicBezTo>
                <a:cubicBezTo>
                  <a:pt x="999084" y="72537"/>
                  <a:pt x="983466" y="73785"/>
                  <a:pt x="968188" y="76841"/>
                </a:cubicBezTo>
                <a:cubicBezTo>
                  <a:pt x="957832" y="78912"/>
                  <a:pt x="947697" y="81964"/>
                  <a:pt x="937452" y="84525"/>
                </a:cubicBezTo>
                <a:lnTo>
                  <a:pt x="929768" y="9220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Try to predict something</a:t>
            </a:r>
          </a:p>
        </p:txBody>
      </p:sp>
      <p:cxnSp>
        <p:nvCxnSpPr>
          <p:cNvPr id="29" name="Straight Arrow Connector 28"/>
          <p:cNvCxnSpPr>
            <a:stCxn id="2" idx="28"/>
            <a:endCxn id="3" idx="13"/>
          </p:cNvCxnSpPr>
          <p:nvPr/>
        </p:nvCxnSpPr>
        <p:spPr bwMode="auto">
          <a:xfrm flipH="1">
            <a:off x="6923314" y="3352800"/>
            <a:ext cx="161365" cy="3389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>
            <a:stCxn id="3" idx="35"/>
            <a:endCxn id="26" idx="0"/>
          </p:cNvCxnSpPr>
          <p:nvPr/>
        </p:nvCxnSpPr>
        <p:spPr bwMode="auto">
          <a:xfrm>
            <a:off x="6800370" y="4565176"/>
            <a:ext cx="169048" cy="2584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>
            <a:stCxn id="26" idx="27"/>
            <a:endCxn id="27" idx="2"/>
          </p:cNvCxnSpPr>
          <p:nvPr/>
        </p:nvCxnSpPr>
        <p:spPr bwMode="auto">
          <a:xfrm flipH="1">
            <a:off x="6662057" y="5668896"/>
            <a:ext cx="192101" cy="26236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Freeform 37"/>
          <p:cNvSpPr/>
          <p:nvPr/>
        </p:nvSpPr>
        <p:spPr bwMode="auto">
          <a:xfrm>
            <a:off x="5178470" y="3988013"/>
            <a:ext cx="907285" cy="2243738"/>
          </a:xfrm>
          <a:custGeom>
            <a:avLst/>
            <a:gdLst>
              <a:gd name="connsiteX0" fmla="*/ 799708 w 907285"/>
              <a:gd name="connsiteY0" fmla="*/ 2243738 h 2243738"/>
              <a:gd name="connsiteX1" fmla="*/ 569 w 907285"/>
              <a:gd name="connsiteY1" fmla="*/ 1160290 h 2243738"/>
              <a:gd name="connsiteX2" fmla="*/ 907285 w 907285"/>
              <a:gd name="connsiteY2" fmla="*/ 0 h 2243738"/>
              <a:gd name="connsiteX3" fmla="*/ 907285 w 907285"/>
              <a:gd name="connsiteY3" fmla="*/ 0 h 2243738"/>
              <a:gd name="connsiteX4" fmla="*/ 907285 w 907285"/>
              <a:gd name="connsiteY4" fmla="*/ 0 h 224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7285" h="2243738">
                <a:moveTo>
                  <a:pt x="799708" y="2243738"/>
                </a:moveTo>
                <a:cubicBezTo>
                  <a:pt x="391174" y="1888992"/>
                  <a:pt x="-17360" y="1534246"/>
                  <a:pt x="569" y="1160290"/>
                </a:cubicBezTo>
                <a:cubicBezTo>
                  <a:pt x="18498" y="786334"/>
                  <a:pt x="907285" y="0"/>
                  <a:pt x="907285" y="0"/>
                </a:cubicBezTo>
                <a:lnTo>
                  <a:pt x="907285" y="0"/>
                </a:lnTo>
                <a:lnTo>
                  <a:pt x="90728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5739415" y="5363455"/>
            <a:ext cx="246447" cy="860612"/>
          </a:xfrm>
          <a:custGeom>
            <a:avLst/>
            <a:gdLst>
              <a:gd name="connsiteX0" fmla="*/ 246447 w 246447"/>
              <a:gd name="connsiteY0" fmla="*/ 860612 h 860612"/>
              <a:gd name="connsiteX1" fmla="*/ 558 w 246447"/>
              <a:gd name="connsiteY1" fmla="*/ 407254 h 860612"/>
              <a:gd name="connsiteX2" fmla="*/ 192659 w 246447"/>
              <a:gd name="connsiteY2" fmla="*/ 0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447" h="860612">
                <a:moveTo>
                  <a:pt x="246447" y="860612"/>
                </a:moveTo>
                <a:cubicBezTo>
                  <a:pt x="127985" y="705650"/>
                  <a:pt x="9523" y="550689"/>
                  <a:pt x="558" y="407254"/>
                </a:cubicBezTo>
                <a:cubicBezTo>
                  <a:pt x="-8407" y="263819"/>
                  <a:pt x="92126" y="131909"/>
                  <a:pt x="192659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4902411" y="3058245"/>
            <a:ext cx="1091135" cy="3158138"/>
          </a:xfrm>
          <a:custGeom>
            <a:avLst/>
            <a:gdLst>
              <a:gd name="connsiteX0" fmla="*/ 1083451 w 1091135"/>
              <a:gd name="connsiteY0" fmla="*/ 3158138 h 3158138"/>
              <a:gd name="connsiteX1" fmla="*/ 2 w 1091135"/>
              <a:gd name="connsiteY1" fmla="*/ 2243738 h 3158138"/>
              <a:gd name="connsiteX2" fmla="*/ 1091135 w 1091135"/>
              <a:gd name="connsiteY2" fmla="*/ 0 h 315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1135" h="3158138">
                <a:moveTo>
                  <a:pt x="1083451" y="3158138"/>
                </a:moveTo>
                <a:cubicBezTo>
                  <a:pt x="541086" y="2964116"/>
                  <a:pt x="-1279" y="2770094"/>
                  <a:pt x="2" y="2243738"/>
                </a:cubicBezTo>
                <a:cubicBezTo>
                  <a:pt x="1283" y="1717382"/>
                  <a:pt x="546209" y="858691"/>
                  <a:pt x="1091135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6200" y="1524000"/>
            <a:ext cx="4495800" cy="5257800"/>
          </a:xfrm>
          <a:prstGeom prst="round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/>
              <a:t>Old and mature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Elegance post-factum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4572000" y="1524000"/>
            <a:ext cx="4495800" cy="5257800"/>
          </a:xfrm>
          <a:prstGeom prst="roundRect">
            <a:avLst/>
          </a:prstGeom>
          <a:solidFill>
            <a:srgbClr val="92D05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/>
              <a:t>New and young</a:t>
            </a:r>
            <a:br>
              <a:rPr lang="en-US" sz="2800" dirty="0" smtClean="0"/>
            </a:br>
            <a:r>
              <a:rPr lang="en-US" sz="2800" dirty="0" smtClean="0"/>
              <a:t>Similar to early physics</a:t>
            </a:r>
            <a:endParaRPr kumimoji="0" 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228600" y="2124721"/>
            <a:ext cx="8686800" cy="4123679"/>
          </a:xfrm>
          <a:prstGeom prst="roundRect">
            <a:avLst/>
          </a:prstGeom>
          <a:solidFill>
            <a:srgbClr val="00B0F0">
              <a:alpha val="9568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/>
              <a:t>Main question:</a:t>
            </a:r>
            <a:br>
              <a:rPr lang="en-US" sz="2800" dirty="0" smtClean="0"/>
            </a:br>
            <a:r>
              <a:rPr lang="en-US" sz="2800" dirty="0" smtClean="0"/>
              <a:t>Does the canonical picture apply to networks?</a:t>
            </a:r>
            <a:endParaRPr kumimoji="0" 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207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14129</TotalTime>
  <Words>2525</Words>
  <Application>Microsoft Office PowerPoint</Application>
  <PresentationFormat>On-screen Show (4:3)</PresentationFormat>
  <Paragraphs>493</Paragraphs>
  <Slides>62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Mathematica1</vt:lpstr>
      <vt:lpstr>Cambria Math</vt:lpstr>
      <vt:lpstr>Calibri</vt:lpstr>
      <vt:lpstr>Times New Roman</vt:lpstr>
      <vt:lpstr>Default Design</vt:lpstr>
      <vt:lpstr>Equation</vt:lpstr>
      <vt:lpstr>Physics and geometry of networks</vt:lpstr>
      <vt:lpstr>Physics, geometry, networks</vt:lpstr>
      <vt:lpstr>Physics, geometry, networks</vt:lpstr>
      <vt:lpstr>Physics, geometry, networks</vt:lpstr>
      <vt:lpstr>Physics, geometry, networks</vt:lpstr>
      <vt:lpstr>Physics, geometry, networks</vt:lpstr>
      <vt:lpstr>Physics, geometry, networks</vt:lpstr>
      <vt:lpstr>Physics, geometry, networks</vt:lpstr>
      <vt:lpstr>Physics, geometry,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Random graphs with hidden variables</vt:lpstr>
      <vt:lpstr>Example: Classical random graphs</vt:lpstr>
      <vt:lpstr>Example: Soft configuration model</vt:lpstr>
      <vt:lpstr>Example: Random geometric graphs</vt:lpstr>
      <vt:lpstr>Taxonomy of 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Fermi-Dirac connection probability</vt:lpstr>
      <vt:lpstr>Exponential random graphs</vt:lpstr>
      <vt:lpstr>Examples</vt:lpstr>
      <vt:lpstr>Examples</vt:lpstr>
      <vt:lpstr>Examples</vt:lpstr>
      <vt:lpstr>Examples</vt:lpstr>
      <vt:lpstr>PowerPoint Presentation</vt:lpstr>
      <vt:lpstr>PowerPoint Presentation</vt:lpstr>
      <vt:lpstr>Growing hyperbolic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to real networks</vt:lpstr>
      <vt:lpstr>Real networks considered</vt:lpstr>
      <vt:lpstr>Causal sets</vt:lpstr>
      <vt:lpstr>De Sitter spacetime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and geometry of networks</dc:title>
  <dc:creator>Dmitri Krioukov</dc:creator>
  <cp:lastModifiedBy>Alex Ma</cp:lastModifiedBy>
  <cp:revision>337</cp:revision>
  <dcterms:created xsi:type="dcterms:W3CDTF">2010-05-04T21:28:01Z</dcterms:created>
  <dcterms:modified xsi:type="dcterms:W3CDTF">2013-03-13T20:07:05Z</dcterms:modified>
</cp:coreProperties>
</file>